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5" r:id="rId5"/>
    <p:sldId id="259" r:id="rId6"/>
    <p:sldId id="262" r:id="rId7"/>
    <p:sldId id="258" r:id="rId8"/>
    <p:sldId id="260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800000"/>
    <a:srgbClr val="666699"/>
    <a:srgbClr val="FF99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00" autoAdjust="0"/>
    <p:restoredTop sz="94660"/>
  </p:normalViewPr>
  <p:slideViewPr>
    <p:cSldViewPr>
      <p:cViewPr varScale="1">
        <p:scale>
          <a:sx n="109" d="100"/>
          <a:sy n="109" d="100"/>
        </p:scale>
        <p:origin x="1812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27AC83-D61A-3411-EDCE-F46138769E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B5AA923-9BAE-E1DF-F9B1-98EF65EE91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F0BEB69-CA82-43AC-FD30-12F29D85DB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414DD7-2E37-4A4F-AB36-C8069185A78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6918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94FE848-1294-4A86-27E3-330745D146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C0A0AB-3B1A-CD25-1A8D-2CD2288CFB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802D97-851B-127C-D507-3DF61E8DCC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405C0-A54C-46CD-8CD4-6EB1B1A625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3630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0896A7B-D9A3-91DB-0E76-97B61F83CF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207BB20-16E3-C67A-9DA5-1E98421257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7323BF0-B218-AF90-5CBF-22F2440B64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6170B0-3944-4868-B7A3-46752256E3F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560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5C842EC-7749-7786-287B-46FCE8576D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8C309FC-626A-4CE3-F496-570F099D18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1B7F88C-E083-E7F6-0F05-7E301145AB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85FBC1-8467-4CE1-AFA4-4C363262E47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6444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6C3FAC7-02E3-91F3-987C-FDA24B1B6F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7A6648E-322E-7958-C566-0FFC6B8C81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981ECE5-EDC5-5D91-E248-E8A2514512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74CB50-A867-426F-9780-A4CDBA34A70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899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0769B4-2493-3B3A-C049-E77F0869DC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66992F-EDE6-BD9D-6ADA-D08A49EC99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DF370F-8676-8E65-3860-D9142C9B95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47421-161E-491D-A598-40F454E29B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071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F008EBB-C3BD-F7BC-3FA5-36AB436E54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0B3D3DE-46D7-EA06-958B-DD92D5E1F2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822E013-32C7-60EF-0931-5354EEC501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479922-A2A0-4EFE-A0FC-3692EED4B7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194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E35F195-5549-4BB9-0F47-0E8E7256CB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E8E62D0-5F6C-9E52-0F5D-10F3F2BD74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D61ADE5-0942-EE69-FD70-740F38C7BF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4FA4D0-6202-4469-A2FA-20913919963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351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2D2BEEE-8A1A-C988-1084-8A96B4BB9E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856947E-F3B1-26BD-FF72-4BEAD8C385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FF47B32-A67C-4525-A567-329918756D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9CD8AC-3BE2-4D47-8A5A-FE31516FB42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972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85A651-FA02-654D-5404-F3538D7914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EB5ACD-F90E-B8EC-826E-3A3E054BD0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82E094-8D89-3887-323C-24BEFA57E5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0F9270-4219-40C7-8EAE-0F6F50AEBA5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5255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D0FA77-91B0-2E48-6409-1814A00E50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3D90F8-59A2-F6AE-7CEA-165A7E192A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478C3A-EA23-5C50-E285-13FF6C4D60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D57B2-36C5-4ABE-91EC-63C1878348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578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193B208-A6E2-18E2-73B1-C1A6AA3F1E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AB7CA1B-54B0-22FC-0100-05612E9F03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52A1184-6A14-0FAD-F5E4-D2112F33150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956DA94-E8AD-C4C8-1821-F5D896CE546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B732FAA-8AB4-7699-0CCA-99920860FC7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19B3FC-FE33-49E7-B8A8-CD922605C56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7F437586-A8D7-AFA1-10D9-D46C7E5CDC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906000" cy="6858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0" name="Rectangle 162">
            <a:extLst>
              <a:ext uri="{FF2B5EF4-FFF2-40B4-BE49-F238E27FC236}">
                <a16:creationId xmlns:a16="http://schemas.microsoft.com/office/drawing/2014/main" id="{81456C5E-BEFF-5394-D0E5-B73A88407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6858000"/>
          </a:xfrm>
          <a:prstGeom prst="rect">
            <a:avLst/>
          </a:prstGeom>
          <a:gradFill rotWithShape="1">
            <a:gsLst>
              <a:gs pos="0">
                <a:srgbClr val="800080"/>
              </a:gs>
              <a:gs pos="100000">
                <a:srgbClr val="AA55AA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171" name="Group 42">
            <a:extLst>
              <a:ext uri="{FF2B5EF4-FFF2-40B4-BE49-F238E27FC236}">
                <a16:creationId xmlns:a16="http://schemas.microsoft.com/office/drawing/2014/main" id="{94B163A8-6DEA-CF2F-D764-822480C40ED3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4697413"/>
            <a:ext cx="2087563" cy="2160587"/>
            <a:chOff x="716" y="754"/>
            <a:chExt cx="1315" cy="1361"/>
          </a:xfrm>
        </p:grpSpPr>
        <p:grpSp>
          <p:nvGrpSpPr>
            <p:cNvPr id="7302" name="Group 43">
              <a:extLst>
                <a:ext uri="{FF2B5EF4-FFF2-40B4-BE49-F238E27FC236}">
                  <a16:creationId xmlns:a16="http://schemas.microsoft.com/office/drawing/2014/main" id="{2E120683-A29D-F9B2-4115-8CD2AA82C9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754"/>
              <a:ext cx="1315" cy="1361"/>
              <a:chOff x="716" y="754"/>
              <a:chExt cx="1315" cy="1361"/>
            </a:xfrm>
          </p:grpSpPr>
          <p:sp>
            <p:nvSpPr>
              <p:cNvPr id="7313" name="Rectangle 44">
                <a:extLst>
                  <a:ext uri="{FF2B5EF4-FFF2-40B4-BE49-F238E27FC236}">
                    <a16:creationId xmlns:a16="http://schemas.microsoft.com/office/drawing/2014/main" id="{3D00B95A-2C41-EFC0-22F5-28497DD7DD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1434"/>
                <a:ext cx="137" cy="40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14" name="Rectangle 45">
                <a:extLst>
                  <a:ext uri="{FF2B5EF4-FFF2-40B4-BE49-F238E27FC236}">
                    <a16:creationId xmlns:a16="http://schemas.microsoft.com/office/drawing/2014/main" id="{04028271-3080-598C-710B-45CE6E9E8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026"/>
                <a:ext cx="228" cy="6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15" name="Rectangle 46">
                <a:extLst>
                  <a:ext uri="{FF2B5EF4-FFF2-40B4-BE49-F238E27FC236}">
                    <a16:creationId xmlns:a16="http://schemas.microsoft.com/office/drawing/2014/main" id="{AC3EEFED-2D81-D18A-63E3-38126B9FC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434"/>
                <a:ext cx="137" cy="40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16" name="AutoShape 47">
                <a:extLst>
                  <a:ext uri="{FF2B5EF4-FFF2-40B4-BE49-F238E27FC236}">
                    <a16:creationId xmlns:a16="http://schemas.microsoft.com/office/drawing/2014/main" id="{FD2CF226-A343-0446-3ADC-1A5DF8A38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253"/>
                <a:ext cx="227" cy="181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17" name="AutoShape 48">
                <a:extLst>
                  <a:ext uri="{FF2B5EF4-FFF2-40B4-BE49-F238E27FC236}">
                    <a16:creationId xmlns:a16="http://schemas.microsoft.com/office/drawing/2014/main" id="{A7A4F520-FBF4-5D43-D434-5E0C587B0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317" cy="272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18" name="AutoShape 49">
                <a:extLst>
                  <a:ext uri="{FF2B5EF4-FFF2-40B4-BE49-F238E27FC236}">
                    <a16:creationId xmlns:a16="http://schemas.microsoft.com/office/drawing/2014/main" id="{BC4D68F8-C2F5-D785-5552-EF3A7A976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1253"/>
                <a:ext cx="227" cy="181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19" name="Rectangle 50">
                <a:extLst>
                  <a:ext uri="{FF2B5EF4-FFF2-40B4-BE49-F238E27FC236}">
                    <a16:creationId xmlns:a16="http://schemas.microsoft.com/office/drawing/2014/main" id="{C9364789-16DC-2808-58C6-0B11851BE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661"/>
                <a:ext cx="1315" cy="3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20" name="Rectangle 51">
                <a:extLst>
                  <a:ext uri="{FF2B5EF4-FFF2-40B4-BE49-F238E27FC236}">
                    <a16:creationId xmlns:a16="http://schemas.microsoft.com/office/drawing/2014/main" id="{4790818D-D4CA-6E51-4459-E8DC0DB355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1979"/>
                <a:ext cx="122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21" name="Rectangle 52">
                <a:extLst>
                  <a:ext uri="{FF2B5EF4-FFF2-40B4-BE49-F238E27FC236}">
                    <a16:creationId xmlns:a16="http://schemas.microsoft.com/office/drawing/2014/main" id="{90651574-C441-19D5-7DC7-02D10A1F2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22" name="Rectangle 53">
                <a:extLst>
                  <a:ext uri="{FF2B5EF4-FFF2-40B4-BE49-F238E27FC236}">
                    <a16:creationId xmlns:a16="http://schemas.microsoft.com/office/drawing/2014/main" id="{93900379-6513-4CED-EA19-B0C753690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23" name="Rectangle 54">
                <a:extLst>
                  <a:ext uri="{FF2B5EF4-FFF2-40B4-BE49-F238E27FC236}">
                    <a16:creationId xmlns:a16="http://schemas.microsoft.com/office/drawing/2014/main" id="{BD09E557-7EEA-ECDC-E35C-2BC1A4399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24" name="Rectangle 55">
                <a:extLst>
                  <a:ext uri="{FF2B5EF4-FFF2-40B4-BE49-F238E27FC236}">
                    <a16:creationId xmlns:a16="http://schemas.microsoft.com/office/drawing/2014/main" id="{999A2746-3BDF-C746-A378-3E3B5EEB4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25" name="Rectangle 56">
                <a:extLst>
                  <a:ext uri="{FF2B5EF4-FFF2-40B4-BE49-F238E27FC236}">
                    <a16:creationId xmlns:a16="http://schemas.microsoft.com/office/drawing/2014/main" id="{B7522B32-6862-E517-6960-60A3DF6A8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26" name="Rectangle 57">
                <a:extLst>
                  <a:ext uri="{FF2B5EF4-FFF2-40B4-BE49-F238E27FC236}">
                    <a16:creationId xmlns:a16="http://schemas.microsoft.com/office/drawing/2014/main" id="{4B0C1C80-B110-4646-6F06-DA5C7F8C8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27" name="Rectangle 58">
                <a:extLst>
                  <a:ext uri="{FF2B5EF4-FFF2-40B4-BE49-F238E27FC236}">
                    <a16:creationId xmlns:a16="http://schemas.microsoft.com/office/drawing/2014/main" id="{E597B383-9B86-85EC-EB91-FF2C29CEB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28" name="Rectangle 59">
                <a:extLst>
                  <a:ext uri="{FF2B5EF4-FFF2-40B4-BE49-F238E27FC236}">
                    <a16:creationId xmlns:a16="http://schemas.microsoft.com/office/drawing/2014/main" id="{1F9E15E6-0612-8A76-B7C2-1F55A11A4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303" name="Group 60">
              <a:extLst>
                <a:ext uri="{FF2B5EF4-FFF2-40B4-BE49-F238E27FC236}">
                  <a16:creationId xmlns:a16="http://schemas.microsoft.com/office/drawing/2014/main" id="{1C6466E0-1ECE-6654-E260-83BE1D2B7B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7" y="1117"/>
              <a:ext cx="1133" cy="726"/>
              <a:chOff x="807" y="1117"/>
              <a:chExt cx="1133" cy="726"/>
            </a:xfrm>
          </p:grpSpPr>
          <p:sp>
            <p:nvSpPr>
              <p:cNvPr id="7304" name="AutoShape 61">
                <a:extLst>
                  <a:ext uri="{FF2B5EF4-FFF2-40B4-BE49-F238E27FC236}">
                    <a16:creationId xmlns:a16="http://schemas.microsoft.com/office/drawing/2014/main" id="{7D7C6904-23BE-0937-8AA6-CB80AC2D1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29" y="1117"/>
                <a:ext cx="90" cy="90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05" name="AutoShape 62">
                <a:extLst>
                  <a:ext uri="{FF2B5EF4-FFF2-40B4-BE49-F238E27FC236}">
                    <a16:creationId xmlns:a16="http://schemas.microsoft.com/office/drawing/2014/main" id="{0802237B-C00B-95FA-8D85-3F6FD2E08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807" y="1434"/>
                <a:ext cx="45" cy="45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06" name="AutoShape 63">
                <a:extLst>
                  <a:ext uri="{FF2B5EF4-FFF2-40B4-BE49-F238E27FC236}">
                    <a16:creationId xmlns:a16="http://schemas.microsoft.com/office/drawing/2014/main" id="{26C70F3B-4994-A48D-8BB8-796C9CEBD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95" y="1434"/>
                <a:ext cx="45" cy="45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07" name="AutoShape 64">
                <a:extLst>
                  <a:ext uri="{FF2B5EF4-FFF2-40B4-BE49-F238E27FC236}">
                    <a16:creationId xmlns:a16="http://schemas.microsoft.com/office/drawing/2014/main" id="{78B2F709-BB93-D12E-0314-1E77FB23A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852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08" name="AutoShape 65">
                <a:extLst>
                  <a:ext uri="{FF2B5EF4-FFF2-40B4-BE49-F238E27FC236}">
                    <a16:creationId xmlns:a16="http://schemas.microsoft.com/office/drawing/2014/main" id="{9694D9BA-CD61-3227-1B92-557008F87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042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09" name="AutoShape 66">
                <a:extLst>
                  <a:ext uri="{FF2B5EF4-FFF2-40B4-BE49-F238E27FC236}">
                    <a16:creationId xmlns:a16="http://schemas.microsoft.com/office/drawing/2014/main" id="{667DEBB2-E9CF-7E1F-559C-6F47ADC1D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232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10" name="AutoShape 67">
                <a:extLst>
                  <a:ext uri="{FF2B5EF4-FFF2-40B4-BE49-F238E27FC236}">
                    <a16:creationId xmlns:a16="http://schemas.microsoft.com/office/drawing/2014/main" id="{99C3B190-79FF-AD20-ABA7-23031432E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423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11" name="AutoShape 68">
                <a:extLst>
                  <a:ext uri="{FF2B5EF4-FFF2-40B4-BE49-F238E27FC236}">
                    <a16:creationId xmlns:a16="http://schemas.microsoft.com/office/drawing/2014/main" id="{E0A9AF72-55E8-BBAC-4354-20DF8ECC4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613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12" name="AutoShape 69">
                <a:extLst>
                  <a:ext uri="{FF2B5EF4-FFF2-40B4-BE49-F238E27FC236}">
                    <a16:creationId xmlns:a16="http://schemas.microsoft.com/office/drawing/2014/main" id="{EA246AA8-AAD2-F973-B5CE-9E3CFA6C1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04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7172" name="Freeform 70">
            <a:extLst>
              <a:ext uri="{FF2B5EF4-FFF2-40B4-BE49-F238E27FC236}">
                <a16:creationId xmlns:a16="http://schemas.microsoft.com/office/drawing/2014/main" id="{C956FF73-73B1-14C6-DEB2-EE70AAA709E3}"/>
              </a:ext>
            </a:extLst>
          </p:cNvPr>
          <p:cNvSpPr>
            <a:spLocks/>
          </p:cNvSpPr>
          <p:nvPr/>
        </p:nvSpPr>
        <p:spPr bwMode="auto">
          <a:xfrm>
            <a:off x="4592638" y="5707063"/>
            <a:ext cx="858837" cy="1150937"/>
          </a:xfrm>
          <a:custGeom>
            <a:avLst/>
            <a:gdLst>
              <a:gd name="T0" fmla="*/ 2147483647 w 2268"/>
              <a:gd name="T1" fmla="*/ 2147483647 h 3039"/>
              <a:gd name="T2" fmla="*/ 2147483647 w 2268"/>
              <a:gd name="T3" fmla="*/ 2147483647 h 3039"/>
              <a:gd name="T4" fmla="*/ 2147483647 w 2268"/>
              <a:gd name="T5" fmla="*/ 2147483647 h 3039"/>
              <a:gd name="T6" fmla="*/ 2147483647 w 2268"/>
              <a:gd name="T7" fmla="*/ 2147483647 h 3039"/>
              <a:gd name="T8" fmla="*/ 0 w 2268"/>
              <a:gd name="T9" fmla="*/ 2147483647 h 3039"/>
              <a:gd name="T10" fmla="*/ 2147483647 w 2268"/>
              <a:gd name="T11" fmla="*/ 2147483647 h 3039"/>
              <a:gd name="T12" fmla="*/ 2147483647 w 2268"/>
              <a:gd name="T13" fmla="*/ 2147483647 h 3039"/>
              <a:gd name="T14" fmla="*/ 2147483647 w 2268"/>
              <a:gd name="T15" fmla="*/ 2147483647 h 3039"/>
              <a:gd name="T16" fmla="*/ 2147483647 w 2268"/>
              <a:gd name="T17" fmla="*/ 2147483647 h 3039"/>
              <a:gd name="T18" fmla="*/ 2147483647 w 2268"/>
              <a:gd name="T19" fmla="*/ 2147483647 h 3039"/>
              <a:gd name="T20" fmla="*/ 2147483647 w 2268"/>
              <a:gd name="T21" fmla="*/ 2147483647 h 3039"/>
              <a:gd name="T22" fmla="*/ 2147483647 w 2268"/>
              <a:gd name="T23" fmla="*/ 2147483647 h 3039"/>
              <a:gd name="T24" fmla="*/ 2147483647 w 2268"/>
              <a:gd name="T25" fmla="*/ 2147483647 h 3039"/>
              <a:gd name="T26" fmla="*/ 2147483647 w 2268"/>
              <a:gd name="T27" fmla="*/ 2147483647 h 3039"/>
              <a:gd name="T28" fmla="*/ 2147483647 w 2268"/>
              <a:gd name="T29" fmla="*/ 0 h 3039"/>
              <a:gd name="T30" fmla="*/ 2147483647 w 2268"/>
              <a:gd name="T31" fmla="*/ 2147483647 h 3039"/>
              <a:gd name="T32" fmla="*/ 2147483647 w 2268"/>
              <a:gd name="T33" fmla="*/ 2147483647 h 3039"/>
              <a:gd name="T34" fmla="*/ 2147483647 w 2268"/>
              <a:gd name="T35" fmla="*/ 2147483647 h 3039"/>
              <a:gd name="T36" fmla="*/ 2147483647 w 2268"/>
              <a:gd name="T37" fmla="*/ 2147483647 h 3039"/>
              <a:gd name="T38" fmla="*/ 2147483647 w 2268"/>
              <a:gd name="T39" fmla="*/ 2147483647 h 3039"/>
              <a:gd name="T40" fmla="*/ 2147483647 w 2268"/>
              <a:gd name="T41" fmla="*/ 2147483647 h 3039"/>
              <a:gd name="T42" fmla="*/ 2147483647 w 2268"/>
              <a:gd name="T43" fmla="*/ 2147483647 h 3039"/>
              <a:gd name="T44" fmla="*/ 2147483647 w 2268"/>
              <a:gd name="T45" fmla="*/ 2147483647 h 3039"/>
              <a:gd name="T46" fmla="*/ 2147483647 w 2268"/>
              <a:gd name="T47" fmla="*/ 2147483647 h 3039"/>
              <a:gd name="T48" fmla="*/ 2147483647 w 2268"/>
              <a:gd name="T49" fmla="*/ 2147483647 h 3039"/>
              <a:gd name="T50" fmla="*/ 2147483647 w 2268"/>
              <a:gd name="T51" fmla="*/ 2147483647 h 3039"/>
              <a:gd name="T52" fmla="*/ 2147483647 w 2268"/>
              <a:gd name="T53" fmla="*/ 2147483647 h 3039"/>
              <a:gd name="T54" fmla="*/ 2147483647 w 2268"/>
              <a:gd name="T55" fmla="*/ 2147483647 h 303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268" h="3039">
                <a:moveTo>
                  <a:pt x="1270" y="3039"/>
                </a:moveTo>
                <a:lnTo>
                  <a:pt x="408" y="3039"/>
                </a:lnTo>
                <a:lnTo>
                  <a:pt x="680" y="2222"/>
                </a:lnTo>
                <a:lnTo>
                  <a:pt x="363" y="1905"/>
                </a:lnTo>
                <a:lnTo>
                  <a:pt x="0" y="1088"/>
                </a:lnTo>
                <a:lnTo>
                  <a:pt x="454" y="1769"/>
                </a:lnTo>
                <a:lnTo>
                  <a:pt x="771" y="2041"/>
                </a:lnTo>
                <a:lnTo>
                  <a:pt x="816" y="1859"/>
                </a:lnTo>
                <a:lnTo>
                  <a:pt x="907" y="1179"/>
                </a:lnTo>
                <a:lnTo>
                  <a:pt x="590" y="952"/>
                </a:lnTo>
                <a:lnTo>
                  <a:pt x="499" y="544"/>
                </a:lnTo>
                <a:lnTo>
                  <a:pt x="680" y="907"/>
                </a:lnTo>
                <a:lnTo>
                  <a:pt x="953" y="1043"/>
                </a:lnTo>
                <a:lnTo>
                  <a:pt x="998" y="725"/>
                </a:lnTo>
                <a:lnTo>
                  <a:pt x="907" y="0"/>
                </a:lnTo>
                <a:lnTo>
                  <a:pt x="1225" y="725"/>
                </a:lnTo>
                <a:lnTo>
                  <a:pt x="1315" y="1451"/>
                </a:lnTo>
                <a:lnTo>
                  <a:pt x="1633" y="1360"/>
                </a:lnTo>
                <a:lnTo>
                  <a:pt x="2041" y="1043"/>
                </a:lnTo>
                <a:lnTo>
                  <a:pt x="2132" y="771"/>
                </a:lnTo>
                <a:lnTo>
                  <a:pt x="2132" y="1088"/>
                </a:lnTo>
                <a:lnTo>
                  <a:pt x="1996" y="1224"/>
                </a:lnTo>
                <a:lnTo>
                  <a:pt x="2268" y="1224"/>
                </a:lnTo>
                <a:lnTo>
                  <a:pt x="1860" y="1315"/>
                </a:lnTo>
                <a:lnTo>
                  <a:pt x="1678" y="1496"/>
                </a:lnTo>
                <a:lnTo>
                  <a:pt x="1270" y="1678"/>
                </a:lnTo>
                <a:lnTo>
                  <a:pt x="1179" y="2358"/>
                </a:lnTo>
                <a:lnTo>
                  <a:pt x="1270" y="30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3" name="Freeform 71">
            <a:extLst>
              <a:ext uri="{FF2B5EF4-FFF2-40B4-BE49-F238E27FC236}">
                <a16:creationId xmlns:a16="http://schemas.microsoft.com/office/drawing/2014/main" id="{897262B9-4A81-0EAA-6FD1-638C84143C24}"/>
              </a:ext>
            </a:extLst>
          </p:cNvPr>
          <p:cNvSpPr>
            <a:spLocks/>
          </p:cNvSpPr>
          <p:nvPr/>
        </p:nvSpPr>
        <p:spPr bwMode="auto">
          <a:xfrm>
            <a:off x="3224213" y="4770438"/>
            <a:ext cx="1222375" cy="2087562"/>
          </a:xfrm>
          <a:custGeom>
            <a:avLst/>
            <a:gdLst>
              <a:gd name="T0" fmla="*/ 2147483647 w 2177"/>
              <a:gd name="T1" fmla="*/ 2147483647 h 3719"/>
              <a:gd name="T2" fmla="*/ 2147483647 w 2177"/>
              <a:gd name="T3" fmla="*/ 2147483647 h 3719"/>
              <a:gd name="T4" fmla="*/ 2147483647 w 2177"/>
              <a:gd name="T5" fmla="*/ 2147483647 h 3719"/>
              <a:gd name="T6" fmla="*/ 2147483647 w 2177"/>
              <a:gd name="T7" fmla="*/ 2147483647 h 3719"/>
              <a:gd name="T8" fmla="*/ 2147483647 w 2177"/>
              <a:gd name="T9" fmla="*/ 2147483647 h 3719"/>
              <a:gd name="T10" fmla="*/ 2147483647 w 2177"/>
              <a:gd name="T11" fmla="*/ 2147483647 h 3719"/>
              <a:gd name="T12" fmla="*/ 2147483647 w 2177"/>
              <a:gd name="T13" fmla="*/ 2147483647 h 3719"/>
              <a:gd name="T14" fmla="*/ 2147483647 w 2177"/>
              <a:gd name="T15" fmla="*/ 2147483647 h 3719"/>
              <a:gd name="T16" fmla="*/ 2147483647 w 2177"/>
              <a:gd name="T17" fmla="*/ 2147483647 h 3719"/>
              <a:gd name="T18" fmla="*/ 2147483647 w 2177"/>
              <a:gd name="T19" fmla="*/ 2147483647 h 3719"/>
              <a:gd name="T20" fmla="*/ 2147483647 w 2177"/>
              <a:gd name="T21" fmla="*/ 2147483647 h 3719"/>
              <a:gd name="T22" fmla="*/ 2147483647 w 2177"/>
              <a:gd name="T23" fmla="*/ 2147483647 h 3719"/>
              <a:gd name="T24" fmla="*/ 2147483647 w 2177"/>
              <a:gd name="T25" fmla="*/ 2147483647 h 3719"/>
              <a:gd name="T26" fmla="*/ 2147483647 w 2177"/>
              <a:gd name="T27" fmla="*/ 2147483647 h 3719"/>
              <a:gd name="T28" fmla="*/ 2147483647 w 2177"/>
              <a:gd name="T29" fmla="*/ 2147483647 h 3719"/>
              <a:gd name="T30" fmla="*/ 2147483647 w 2177"/>
              <a:gd name="T31" fmla="*/ 2147483647 h 3719"/>
              <a:gd name="T32" fmla="*/ 2147483647 w 2177"/>
              <a:gd name="T33" fmla="*/ 2147483647 h 3719"/>
              <a:gd name="T34" fmla="*/ 2147483647 w 2177"/>
              <a:gd name="T35" fmla="*/ 2147483647 h 3719"/>
              <a:gd name="T36" fmla="*/ 2147483647 w 2177"/>
              <a:gd name="T37" fmla="*/ 0 h 3719"/>
              <a:gd name="T38" fmla="*/ 2147483647 w 2177"/>
              <a:gd name="T39" fmla="*/ 2147483647 h 3719"/>
              <a:gd name="T40" fmla="*/ 2147483647 w 2177"/>
              <a:gd name="T41" fmla="*/ 2147483647 h 3719"/>
              <a:gd name="T42" fmla="*/ 2147483647 w 2177"/>
              <a:gd name="T43" fmla="*/ 2147483647 h 3719"/>
              <a:gd name="T44" fmla="*/ 2147483647 w 2177"/>
              <a:gd name="T45" fmla="*/ 2147483647 h 3719"/>
              <a:gd name="T46" fmla="*/ 0 w 2177"/>
              <a:gd name="T47" fmla="*/ 2147483647 h 3719"/>
              <a:gd name="T48" fmla="*/ 2147483647 w 2177"/>
              <a:gd name="T49" fmla="*/ 2147483647 h 3719"/>
              <a:gd name="T50" fmla="*/ 2147483647 w 2177"/>
              <a:gd name="T51" fmla="*/ 2147483647 h 3719"/>
              <a:gd name="T52" fmla="*/ 2147483647 w 2177"/>
              <a:gd name="T53" fmla="*/ 2147483647 h 37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77" h="3719">
                <a:moveTo>
                  <a:pt x="953" y="3719"/>
                </a:moveTo>
                <a:lnTo>
                  <a:pt x="1497" y="3719"/>
                </a:lnTo>
                <a:lnTo>
                  <a:pt x="1089" y="2903"/>
                </a:lnTo>
                <a:lnTo>
                  <a:pt x="953" y="2268"/>
                </a:lnTo>
                <a:lnTo>
                  <a:pt x="1769" y="1995"/>
                </a:lnTo>
                <a:lnTo>
                  <a:pt x="2177" y="1496"/>
                </a:lnTo>
                <a:lnTo>
                  <a:pt x="1814" y="1814"/>
                </a:lnTo>
                <a:lnTo>
                  <a:pt x="1769" y="1496"/>
                </a:lnTo>
                <a:lnTo>
                  <a:pt x="1724" y="1905"/>
                </a:lnTo>
                <a:lnTo>
                  <a:pt x="1542" y="1995"/>
                </a:lnTo>
                <a:lnTo>
                  <a:pt x="953" y="2131"/>
                </a:lnTo>
                <a:lnTo>
                  <a:pt x="907" y="1905"/>
                </a:lnTo>
                <a:lnTo>
                  <a:pt x="907" y="1088"/>
                </a:lnTo>
                <a:lnTo>
                  <a:pt x="1134" y="816"/>
                </a:lnTo>
                <a:lnTo>
                  <a:pt x="1270" y="317"/>
                </a:lnTo>
                <a:lnTo>
                  <a:pt x="1043" y="816"/>
                </a:lnTo>
                <a:lnTo>
                  <a:pt x="907" y="952"/>
                </a:lnTo>
                <a:lnTo>
                  <a:pt x="907" y="499"/>
                </a:lnTo>
                <a:lnTo>
                  <a:pt x="1043" y="0"/>
                </a:lnTo>
                <a:lnTo>
                  <a:pt x="817" y="453"/>
                </a:lnTo>
                <a:lnTo>
                  <a:pt x="726" y="1814"/>
                </a:lnTo>
                <a:lnTo>
                  <a:pt x="771" y="2630"/>
                </a:lnTo>
                <a:lnTo>
                  <a:pt x="499" y="2540"/>
                </a:lnTo>
                <a:lnTo>
                  <a:pt x="0" y="1995"/>
                </a:lnTo>
                <a:lnTo>
                  <a:pt x="363" y="2630"/>
                </a:lnTo>
                <a:lnTo>
                  <a:pt x="817" y="2993"/>
                </a:lnTo>
                <a:lnTo>
                  <a:pt x="953" y="37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4" name="Freeform 72">
            <a:extLst>
              <a:ext uri="{FF2B5EF4-FFF2-40B4-BE49-F238E27FC236}">
                <a16:creationId xmlns:a16="http://schemas.microsoft.com/office/drawing/2014/main" id="{B8775EC5-7367-8CAF-D6FA-87BA331E2918}"/>
              </a:ext>
            </a:extLst>
          </p:cNvPr>
          <p:cNvSpPr>
            <a:spLocks/>
          </p:cNvSpPr>
          <p:nvPr/>
        </p:nvSpPr>
        <p:spPr bwMode="auto">
          <a:xfrm>
            <a:off x="5529263" y="4941888"/>
            <a:ext cx="904875" cy="1944687"/>
          </a:xfrm>
          <a:custGeom>
            <a:avLst/>
            <a:gdLst>
              <a:gd name="T0" fmla="*/ 2147483647 w 1814"/>
              <a:gd name="T1" fmla="*/ 2147483647 h 3901"/>
              <a:gd name="T2" fmla="*/ 2147483647 w 1814"/>
              <a:gd name="T3" fmla="*/ 2147483647 h 3901"/>
              <a:gd name="T4" fmla="*/ 2147483647 w 1814"/>
              <a:gd name="T5" fmla="*/ 2147483647 h 3901"/>
              <a:gd name="T6" fmla="*/ 2147483647 w 1814"/>
              <a:gd name="T7" fmla="*/ 2147483647 h 3901"/>
              <a:gd name="T8" fmla="*/ 0 w 1814"/>
              <a:gd name="T9" fmla="*/ 2147483647 h 3901"/>
              <a:gd name="T10" fmla="*/ 2147483647 w 1814"/>
              <a:gd name="T11" fmla="*/ 2147483647 h 3901"/>
              <a:gd name="T12" fmla="*/ 2147483647 w 1814"/>
              <a:gd name="T13" fmla="*/ 2147483647 h 3901"/>
              <a:gd name="T14" fmla="*/ 2147483647 w 1814"/>
              <a:gd name="T15" fmla="*/ 2147483647 h 3901"/>
              <a:gd name="T16" fmla="*/ 2147483647 w 1814"/>
              <a:gd name="T17" fmla="*/ 2147483647 h 3901"/>
              <a:gd name="T18" fmla="*/ 2147483647 w 1814"/>
              <a:gd name="T19" fmla="*/ 2147483647 h 3901"/>
              <a:gd name="T20" fmla="*/ 2147483647 w 1814"/>
              <a:gd name="T21" fmla="*/ 2147483647 h 3901"/>
              <a:gd name="T22" fmla="*/ 2147483647 w 1814"/>
              <a:gd name="T23" fmla="*/ 2147483647 h 3901"/>
              <a:gd name="T24" fmla="*/ 2147483647 w 1814"/>
              <a:gd name="T25" fmla="*/ 2147483647 h 3901"/>
              <a:gd name="T26" fmla="*/ 2147483647 w 1814"/>
              <a:gd name="T27" fmla="*/ 2147483647 h 3901"/>
              <a:gd name="T28" fmla="*/ 2147483647 w 1814"/>
              <a:gd name="T29" fmla="*/ 2147483647 h 3901"/>
              <a:gd name="T30" fmla="*/ 2147483647 w 1814"/>
              <a:gd name="T31" fmla="*/ 2147483647 h 3901"/>
              <a:gd name="T32" fmla="*/ 2147483647 w 1814"/>
              <a:gd name="T33" fmla="*/ 2147483647 h 3901"/>
              <a:gd name="T34" fmla="*/ 2147483647 w 1814"/>
              <a:gd name="T35" fmla="*/ 2147483647 h 3901"/>
              <a:gd name="T36" fmla="*/ 2147483647 w 1814"/>
              <a:gd name="T37" fmla="*/ 0 h 3901"/>
              <a:gd name="T38" fmla="*/ 2147483647 w 1814"/>
              <a:gd name="T39" fmla="*/ 2147483647 h 3901"/>
              <a:gd name="T40" fmla="*/ 2147483647 w 1814"/>
              <a:gd name="T41" fmla="*/ 2147483647 h 3901"/>
              <a:gd name="T42" fmla="*/ 2147483647 w 1814"/>
              <a:gd name="T43" fmla="*/ 2147483647 h 3901"/>
              <a:gd name="T44" fmla="*/ 2147483647 w 1814"/>
              <a:gd name="T45" fmla="*/ 2147483647 h 3901"/>
              <a:gd name="T46" fmla="*/ 2147483647 w 1814"/>
              <a:gd name="T47" fmla="*/ 2147483647 h 3901"/>
              <a:gd name="T48" fmla="*/ 2147483647 w 1814"/>
              <a:gd name="T49" fmla="*/ 2147483647 h 3901"/>
              <a:gd name="T50" fmla="*/ 2147483647 w 1814"/>
              <a:gd name="T51" fmla="*/ 2147483647 h 3901"/>
              <a:gd name="T52" fmla="*/ 2147483647 w 1814"/>
              <a:gd name="T53" fmla="*/ 2147483647 h 3901"/>
              <a:gd name="T54" fmla="*/ 2147483647 w 1814"/>
              <a:gd name="T55" fmla="*/ 2147483647 h 3901"/>
              <a:gd name="T56" fmla="*/ 2147483647 w 1814"/>
              <a:gd name="T57" fmla="*/ 2147483647 h 3901"/>
              <a:gd name="T58" fmla="*/ 2147483647 w 1814"/>
              <a:gd name="T59" fmla="*/ 2147483647 h 3901"/>
              <a:gd name="T60" fmla="*/ 2147483647 w 1814"/>
              <a:gd name="T61" fmla="*/ 2147483647 h 390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814" h="3901">
                <a:moveTo>
                  <a:pt x="816" y="3901"/>
                </a:moveTo>
                <a:lnTo>
                  <a:pt x="227" y="3901"/>
                </a:lnTo>
                <a:lnTo>
                  <a:pt x="589" y="3130"/>
                </a:lnTo>
                <a:lnTo>
                  <a:pt x="181" y="2676"/>
                </a:lnTo>
                <a:lnTo>
                  <a:pt x="0" y="1951"/>
                </a:lnTo>
                <a:lnTo>
                  <a:pt x="272" y="2586"/>
                </a:lnTo>
                <a:lnTo>
                  <a:pt x="726" y="2858"/>
                </a:lnTo>
                <a:lnTo>
                  <a:pt x="862" y="2540"/>
                </a:lnTo>
                <a:lnTo>
                  <a:pt x="816" y="1951"/>
                </a:lnTo>
                <a:lnTo>
                  <a:pt x="635" y="1905"/>
                </a:lnTo>
                <a:lnTo>
                  <a:pt x="408" y="1724"/>
                </a:lnTo>
                <a:lnTo>
                  <a:pt x="136" y="1633"/>
                </a:lnTo>
                <a:lnTo>
                  <a:pt x="363" y="1633"/>
                </a:lnTo>
                <a:lnTo>
                  <a:pt x="181" y="1270"/>
                </a:lnTo>
                <a:lnTo>
                  <a:pt x="499" y="1679"/>
                </a:lnTo>
                <a:lnTo>
                  <a:pt x="680" y="1815"/>
                </a:lnTo>
                <a:lnTo>
                  <a:pt x="771" y="1815"/>
                </a:lnTo>
                <a:lnTo>
                  <a:pt x="771" y="1452"/>
                </a:lnTo>
                <a:lnTo>
                  <a:pt x="1270" y="0"/>
                </a:lnTo>
                <a:lnTo>
                  <a:pt x="1134" y="590"/>
                </a:lnTo>
                <a:lnTo>
                  <a:pt x="1361" y="499"/>
                </a:lnTo>
                <a:lnTo>
                  <a:pt x="1542" y="227"/>
                </a:lnTo>
                <a:lnTo>
                  <a:pt x="1406" y="590"/>
                </a:lnTo>
                <a:lnTo>
                  <a:pt x="1134" y="771"/>
                </a:lnTo>
                <a:lnTo>
                  <a:pt x="907" y="1452"/>
                </a:lnTo>
                <a:lnTo>
                  <a:pt x="1043" y="2404"/>
                </a:lnTo>
                <a:lnTo>
                  <a:pt x="1406" y="2223"/>
                </a:lnTo>
                <a:lnTo>
                  <a:pt x="1814" y="1860"/>
                </a:lnTo>
                <a:lnTo>
                  <a:pt x="1361" y="2450"/>
                </a:lnTo>
                <a:lnTo>
                  <a:pt x="1088" y="2586"/>
                </a:lnTo>
                <a:lnTo>
                  <a:pt x="816" y="390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5" name="Freeform 73">
            <a:extLst>
              <a:ext uri="{FF2B5EF4-FFF2-40B4-BE49-F238E27FC236}">
                <a16:creationId xmlns:a16="http://schemas.microsoft.com/office/drawing/2014/main" id="{A9751A07-BA87-4196-6C20-90363C76FB39}"/>
              </a:ext>
            </a:extLst>
          </p:cNvPr>
          <p:cNvSpPr>
            <a:spLocks/>
          </p:cNvSpPr>
          <p:nvPr/>
        </p:nvSpPr>
        <p:spPr bwMode="auto">
          <a:xfrm>
            <a:off x="6537325" y="5661025"/>
            <a:ext cx="728663" cy="1222375"/>
          </a:xfrm>
          <a:custGeom>
            <a:avLst/>
            <a:gdLst>
              <a:gd name="T0" fmla="*/ 2147483647 w 1543"/>
              <a:gd name="T1" fmla="*/ 2147483647 h 2585"/>
              <a:gd name="T2" fmla="*/ 2147483647 w 1543"/>
              <a:gd name="T3" fmla="*/ 2147483647 h 2585"/>
              <a:gd name="T4" fmla="*/ 2147483647 w 1543"/>
              <a:gd name="T5" fmla="*/ 2147483647 h 2585"/>
              <a:gd name="T6" fmla="*/ 2147483647 w 1543"/>
              <a:gd name="T7" fmla="*/ 2147483647 h 2585"/>
              <a:gd name="T8" fmla="*/ 0 w 1543"/>
              <a:gd name="T9" fmla="*/ 2147483647 h 2585"/>
              <a:gd name="T10" fmla="*/ 2147483647 w 1543"/>
              <a:gd name="T11" fmla="*/ 2147483647 h 2585"/>
              <a:gd name="T12" fmla="*/ 2147483647 w 1543"/>
              <a:gd name="T13" fmla="*/ 2147483647 h 2585"/>
              <a:gd name="T14" fmla="*/ 2147483647 w 1543"/>
              <a:gd name="T15" fmla="*/ 2147483647 h 2585"/>
              <a:gd name="T16" fmla="*/ 2147483647 w 1543"/>
              <a:gd name="T17" fmla="*/ 2147483647 h 2585"/>
              <a:gd name="T18" fmla="*/ 2147483647 w 1543"/>
              <a:gd name="T19" fmla="*/ 2147483647 h 2585"/>
              <a:gd name="T20" fmla="*/ 2147483647 w 1543"/>
              <a:gd name="T21" fmla="*/ 2147483647 h 2585"/>
              <a:gd name="T22" fmla="*/ 2147483647 w 1543"/>
              <a:gd name="T23" fmla="*/ 2147483647 h 2585"/>
              <a:gd name="T24" fmla="*/ 2147483647 w 1543"/>
              <a:gd name="T25" fmla="*/ 2147483647 h 2585"/>
              <a:gd name="T26" fmla="*/ 2147483647 w 1543"/>
              <a:gd name="T27" fmla="*/ 2147483647 h 2585"/>
              <a:gd name="T28" fmla="*/ 2147483647 w 1543"/>
              <a:gd name="T29" fmla="*/ 0 h 2585"/>
              <a:gd name="T30" fmla="*/ 2147483647 w 1543"/>
              <a:gd name="T31" fmla="*/ 2147483647 h 2585"/>
              <a:gd name="T32" fmla="*/ 2147483647 w 1543"/>
              <a:gd name="T33" fmla="*/ 2147483647 h 2585"/>
              <a:gd name="T34" fmla="*/ 2147483647 w 1543"/>
              <a:gd name="T35" fmla="*/ 2147483647 h 2585"/>
              <a:gd name="T36" fmla="*/ 2147483647 w 1543"/>
              <a:gd name="T37" fmla="*/ 2147483647 h 2585"/>
              <a:gd name="T38" fmla="*/ 2147483647 w 1543"/>
              <a:gd name="T39" fmla="*/ 2147483647 h 2585"/>
              <a:gd name="T40" fmla="*/ 2147483647 w 1543"/>
              <a:gd name="T41" fmla="*/ 2147483647 h 258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543" h="2585">
                <a:moveTo>
                  <a:pt x="1134" y="2585"/>
                </a:moveTo>
                <a:lnTo>
                  <a:pt x="681" y="2585"/>
                </a:lnTo>
                <a:lnTo>
                  <a:pt x="590" y="1950"/>
                </a:lnTo>
                <a:lnTo>
                  <a:pt x="409" y="1905"/>
                </a:lnTo>
                <a:lnTo>
                  <a:pt x="0" y="1587"/>
                </a:lnTo>
                <a:lnTo>
                  <a:pt x="409" y="1769"/>
                </a:lnTo>
                <a:lnTo>
                  <a:pt x="590" y="1769"/>
                </a:lnTo>
                <a:lnTo>
                  <a:pt x="590" y="1587"/>
                </a:lnTo>
                <a:lnTo>
                  <a:pt x="817" y="1179"/>
                </a:lnTo>
                <a:lnTo>
                  <a:pt x="499" y="952"/>
                </a:lnTo>
                <a:lnTo>
                  <a:pt x="272" y="499"/>
                </a:lnTo>
                <a:lnTo>
                  <a:pt x="635" y="862"/>
                </a:lnTo>
                <a:lnTo>
                  <a:pt x="862" y="952"/>
                </a:lnTo>
                <a:lnTo>
                  <a:pt x="998" y="726"/>
                </a:lnTo>
                <a:lnTo>
                  <a:pt x="953" y="0"/>
                </a:lnTo>
                <a:lnTo>
                  <a:pt x="1180" y="771"/>
                </a:lnTo>
                <a:lnTo>
                  <a:pt x="1044" y="1315"/>
                </a:lnTo>
                <a:lnTo>
                  <a:pt x="1543" y="1043"/>
                </a:lnTo>
                <a:lnTo>
                  <a:pt x="908" y="1587"/>
                </a:lnTo>
                <a:lnTo>
                  <a:pt x="862" y="1769"/>
                </a:lnTo>
                <a:lnTo>
                  <a:pt x="1134" y="25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7176" name="Group 74">
            <a:extLst>
              <a:ext uri="{FF2B5EF4-FFF2-40B4-BE49-F238E27FC236}">
                <a16:creationId xmlns:a16="http://schemas.microsoft.com/office/drawing/2014/main" id="{0DA26A9F-8CA1-D2F7-0C03-9AECD3834C05}"/>
              </a:ext>
            </a:extLst>
          </p:cNvPr>
          <p:cNvGrpSpPr>
            <a:grpSpLocks/>
          </p:cNvGrpSpPr>
          <p:nvPr/>
        </p:nvGrpSpPr>
        <p:grpSpPr bwMode="auto">
          <a:xfrm rot="-900000">
            <a:off x="1423988" y="260350"/>
            <a:ext cx="2881312" cy="2535238"/>
            <a:chOff x="126" y="1163"/>
            <a:chExt cx="1134" cy="998"/>
          </a:xfrm>
        </p:grpSpPr>
        <p:sp>
          <p:nvSpPr>
            <p:cNvPr id="7292" name="Oval 75">
              <a:extLst>
                <a:ext uri="{FF2B5EF4-FFF2-40B4-BE49-F238E27FC236}">
                  <a16:creationId xmlns:a16="http://schemas.microsoft.com/office/drawing/2014/main" id="{FCB44683-5E62-BC1E-2758-374E7C347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63"/>
              <a:ext cx="91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93" name="Oval 76">
              <a:extLst>
                <a:ext uri="{FF2B5EF4-FFF2-40B4-BE49-F238E27FC236}">
                  <a16:creationId xmlns:a16="http://schemas.microsoft.com/office/drawing/2014/main" id="{57A80690-3502-041D-D72A-AE9444DC2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253"/>
              <a:ext cx="272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94" name="Oval 77">
              <a:extLst>
                <a:ext uri="{FF2B5EF4-FFF2-40B4-BE49-F238E27FC236}">
                  <a16:creationId xmlns:a16="http://schemas.microsoft.com/office/drawing/2014/main" id="{56CBE353-086F-FCE9-9262-788D58FAE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390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95" name="Oval 78">
              <a:extLst>
                <a:ext uri="{FF2B5EF4-FFF2-40B4-BE49-F238E27FC236}">
                  <a16:creationId xmlns:a16="http://schemas.microsoft.com/office/drawing/2014/main" id="{73B169B4-57F3-B183-D9A0-2B7356E4A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1390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96" name="Oval 79">
              <a:extLst>
                <a:ext uri="{FF2B5EF4-FFF2-40B4-BE49-F238E27FC236}">
                  <a16:creationId xmlns:a16="http://schemas.microsoft.com/office/drawing/2014/main" id="{785FD8DA-8077-389A-2895-322DB50C1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344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97" name="Oval 80">
              <a:extLst>
                <a:ext uri="{FF2B5EF4-FFF2-40B4-BE49-F238E27FC236}">
                  <a16:creationId xmlns:a16="http://schemas.microsoft.com/office/drawing/2014/main" id="{22A9901D-EA4D-4F0D-17EF-829C23450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98" name="Oval 81">
              <a:extLst>
                <a:ext uri="{FF2B5EF4-FFF2-40B4-BE49-F238E27FC236}">
                  <a16:creationId xmlns:a16="http://schemas.microsoft.com/office/drawing/2014/main" id="{57BB1197-9007-2BBB-3115-0E6F86F5C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299"/>
              <a:ext cx="454" cy="86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99" name="Oval 82">
              <a:extLst>
                <a:ext uri="{FF2B5EF4-FFF2-40B4-BE49-F238E27FC236}">
                  <a16:creationId xmlns:a16="http://schemas.microsoft.com/office/drawing/2014/main" id="{B8A0617D-CDD5-F5F2-E102-F5B1A0089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526"/>
              <a:ext cx="227" cy="22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00" name="Oval 83">
              <a:extLst>
                <a:ext uri="{FF2B5EF4-FFF2-40B4-BE49-F238E27FC236}">
                  <a16:creationId xmlns:a16="http://schemas.microsoft.com/office/drawing/2014/main" id="{B5AA63C4-F77F-492F-AAD0-2DF1D9C0A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526"/>
              <a:ext cx="227" cy="22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01" name="Freeform 84">
              <a:extLst>
                <a:ext uri="{FF2B5EF4-FFF2-40B4-BE49-F238E27FC236}">
                  <a16:creationId xmlns:a16="http://schemas.microsoft.com/office/drawing/2014/main" id="{5F82877C-0F66-8EC3-73CA-F9EB3B041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1842"/>
              <a:ext cx="680" cy="137"/>
            </a:xfrm>
            <a:custGeom>
              <a:avLst/>
              <a:gdLst>
                <a:gd name="T0" fmla="*/ 0 w 726"/>
                <a:gd name="T1" fmla="*/ 0 h 181"/>
                <a:gd name="T2" fmla="*/ 75 w 726"/>
                <a:gd name="T3" fmla="*/ 79 h 181"/>
                <a:gd name="T4" fmla="*/ 261 w 726"/>
                <a:gd name="T5" fmla="*/ 79 h 181"/>
                <a:gd name="T6" fmla="*/ 261 w 726"/>
                <a:gd name="T7" fmla="*/ 39 h 181"/>
                <a:gd name="T8" fmla="*/ 336 w 726"/>
                <a:gd name="T9" fmla="*/ 39 h 181"/>
                <a:gd name="T10" fmla="*/ 336 w 726"/>
                <a:gd name="T11" fmla="*/ 79 h 181"/>
                <a:gd name="T12" fmla="*/ 522 w 726"/>
                <a:gd name="T13" fmla="*/ 79 h 181"/>
                <a:gd name="T14" fmla="*/ 597 w 726"/>
                <a:gd name="T15" fmla="*/ 0 h 181"/>
                <a:gd name="T16" fmla="*/ 448 w 726"/>
                <a:gd name="T17" fmla="*/ 0 h 181"/>
                <a:gd name="T18" fmla="*/ 448 w 726"/>
                <a:gd name="T19" fmla="*/ 39 h 181"/>
                <a:gd name="T20" fmla="*/ 373 w 726"/>
                <a:gd name="T21" fmla="*/ 39 h 181"/>
                <a:gd name="T22" fmla="*/ 373 w 726"/>
                <a:gd name="T23" fmla="*/ 0 h 181"/>
                <a:gd name="T24" fmla="*/ 225 w 726"/>
                <a:gd name="T25" fmla="*/ 0 h 181"/>
                <a:gd name="T26" fmla="*/ 225 w 726"/>
                <a:gd name="T27" fmla="*/ 39 h 181"/>
                <a:gd name="T28" fmla="*/ 149 w 726"/>
                <a:gd name="T29" fmla="*/ 39 h 181"/>
                <a:gd name="T30" fmla="*/ 149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177" name="Freeform 85">
            <a:extLst>
              <a:ext uri="{FF2B5EF4-FFF2-40B4-BE49-F238E27FC236}">
                <a16:creationId xmlns:a16="http://schemas.microsoft.com/office/drawing/2014/main" id="{E9E1B549-613B-0C74-802E-791483BC6012}"/>
              </a:ext>
            </a:extLst>
          </p:cNvPr>
          <p:cNvSpPr>
            <a:spLocks/>
          </p:cNvSpPr>
          <p:nvPr/>
        </p:nvSpPr>
        <p:spPr bwMode="auto">
          <a:xfrm>
            <a:off x="8913813" y="5300663"/>
            <a:ext cx="881062" cy="1584325"/>
          </a:xfrm>
          <a:custGeom>
            <a:avLst/>
            <a:gdLst>
              <a:gd name="T0" fmla="*/ 2147483647 w 1995"/>
              <a:gd name="T1" fmla="*/ 2147483647 h 3584"/>
              <a:gd name="T2" fmla="*/ 2147483647 w 1995"/>
              <a:gd name="T3" fmla="*/ 2147483647 h 3584"/>
              <a:gd name="T4" fmla="*/ 2147483647 w 1995"/>
              <a:gd name="T5" fmla="*/ 2147483647 h 3584"/>
              <a:gd name="T6" fmla="*/ 2147483647 w 1995"/>
              <a:gd name="T7" fmla="*/ 2147483647 h 3584"/>
              <a:gd name="T8" fmla="*/ 2147483647 w 1995"/>
              <a:gd name="T9" fmla="*/ 2147483647 h 3584"/>
              <a:gd name="T10" fmla="*/ 2147483647 w 1995"/>
              <a:gd name="T11" fmla="*/ 2147483647 h 3584"/>
              <a:gd name="T12" fmla="*/ 2147483647 w 1995"/>
              <a:gd name="T13" fmla="*/ 2147483647 h 3584"/>
              <a:gd name="T14" fmla="*/ 2147483647 w 1995"/>
              <a:gd name="T15" fmla="*/ 2147483647 h 3584"/>
              <a:gd name="T16" fmla="*/ 2147483647 w 1995"/>
              <a:gd name="T17" fmla="*/ 2147483647 h 3584"/>
              <a:gd name="T18" fmla="*/ 2147483647 w 1995"/>
              <a:gd name="T19" fmla="*/ 2147483647 h 3584"/>
              <a:gd name="T20" fmla="*/ 2147483647 w 1995"/>
              <a:gd name="T21" fmla="*/ 2147483647 h 3584"/>
              <a:gd name="T22" fmla="*/ 2147483647 w 1995"/>
              <a:gd name="T23" fmla="*/ 2147483647 h 3584"/>
              <a:gd name="T24" fmla="*/ 2147483647 w 1995"/>
              <a:gd name="T25" fmla="*/ 2147483647 h 3584"/>
              <a:gd name="T26" fmla="*/ 2147483647 w 1995"/>
              <a:gd name="T27" fmla="*/ 2147483647 h 3584"/>
              <a:gd name="T28" fmla="*/ 2147483647 w 1995"/>
              <a:gd name="T29" fmla="*/ 0 h 3584"/>
              <a:gd name="T30" fmla="*/ 2147483647 w 1995"/>
              <a:gd name="T31" fmla="*/ 2147483647 h 3584"/>
              <a:gd name="T32" fmla="*/ 2147483647 w 1995"/>
              <a:gd name="T33" fmla="*/ 2147483647 h 3584"/>
              <a:gd name="T34" fmla="*/ 2147483647 w 1995"/>
              <a:gd name="T35" fmla="*/ 2147483647 h 3584"/>
              <a:gd name="T36" fmla="*/ 2147483647 w 1995"/>
              <a:gd name="T37" fmla="*/ 2147483647 h 3584"/>
              <a:gd name="T38" fmla="*/ 2147483647 w 1995"/>
              <a:gd name="T39" fmla="*/ 2147483647 h 3584"/>
              <a:gd name="T40" fmla="*/ 2147483647 w 1995"/>
              <a:gd name="T41" fmla="*/ 2147483647 h 3584"/>
              <a:gd name="T42" fmla="*/ 2147483647 w 1995"/>
              <a:gd name="T43" fmla="*/ 2147483647 h 3584"/>
              <a:gd name="T44" fmla="*/ 2147483647 w 1995"/>
              <a:gd name="T45" fmla="*/ 2147483647 h 3584"/>
              <a:gd name="T46" fmla="*/ 0 w 1995"/>
              <a:gd name="T47" fmla="*/ 2147483647 h 3584"/>
              <a:gd name="T48" fmla="*/ 2147483647 w 1995"/>
              <a:gd name="T49" fmla="*/ 2147483647 h 3584"/>
              <a:gd name="T50" fmla="*/ 2147483647 w 1995"/>
              <a:gd name="T51" fmla="*/ 2147483647 h 3584"/>
              <a:gd name="T52" fmla="*/ 2147483647 w 1995"/>
              <a:gd name="T53" fmla="*/ 2147483647 h 3584"/>
              <a:gd name="T54" fmla="*/ 2147483647 w 1995"/>
              <a:gd name="T55" fmla="*/ 2147483647 h 3584"/>
              <a:gd name="T56" fmla="*/ 2147483647 w 1995"/>
              <a:gd name="T57" fmla="*/ 2147483647 h 358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995" h="3584">
                <a:moveTo>
                  <a:pt x="1270" y="3584"/>
                </a:moveTo>
                <a:lnTo>
                  <a:pt x="1270" y="2677"/>
                </a:lnTo>
                <a:lnTo>
                  <a:pt x="1224" y="2495"/>
                </a:lnTo>
                <a:lnTo>
                  <a:pt x="1632" y="2359"/>
                </a:lnTo>
                <a:lnTo>
                  <a:pt x="1995" y="1951"/>
                </a:lnTo>
                <a:lnTo>
                  <a:pt x="1587" y="2268"/>
                </a:lnTo>
                <a:lnTo>
                  <a:pt x="1224" y="2314"/>
                </a:lnTo>
                <a:lnTo>
                  <a:pt x="1134" y="1951"/>
                </a:lnTo>
                <a:lnTo>
                  <a:pt x="1270" y="1180"/>
                </a:lnTo>
                <a:lnTo>
                  <a:pt x="1496" y="998"/>
                </a:lnTo>
                <a:lnTo>
                  <a:pt x="1632" y="590"/>
                </a:lnTo>
                <a:lnTo>
                  <a:pt x="1451" y="908"/>
                </a:lnTo>
                <a:lnTo>
                  <a:pt x="1224" y="1044"/>
                </a:lnTo>
                <a:lnTo>
                  <a:pt x="997" y="635"/>
                </a:lnTo>
                <a:lnTo>
                  <a:pt x="1088" y="0"/>
                </a:lnTo>
                <a:lnTo>
                  <a:pt x="907" y="681"/>
                </a:lnTo>
                <a:lnTo>
                  <a:pt x="1134" y="1180"/>
                </a:lnTo>
                <a:lnTo>
                  <a:pt x="952" y="1996"/>
                </a:lnTo>
                <a:lnTo>
                  <a:pt x="997" y="2631"/>
                </a:lnTo>
                <a:lnTo>
                  <a:pt x="635" y="2586"/>
                </a:lnTo>
                <a:lnTo>
                  <a:pt x="362" y="2268"/>
                </a:lnTo>
                <a:lnTo>
                  <a:pt x="317" y="1951"/>
                </a:lnTo>
                <a:lnTo>
                  <a:pt x="317" y="2268"/>
                </a:lnTo>
                <a:lnTo>
                  <a:pt x="0" y="2087"/>
                </a:lnTo>
                <a:lnTo>
                  <a:pt x="317" y="2359"/>
                </a:lnTo>
                <a:lnTo>
                  <a:pt x="635" y="2722"/>
                </a:lnTo>
                <a:lnTo>
                  <a:pt x="997" y="2858"/>
                </a:lnTo>
                <a:lnTo>
                  <a:pt x="861" y="3584"/>
                </a:lnTo>
                <a:lnTo>
                  <a:pt x="1270" y="35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8" name="Freeform 86">
            <a:extLst>
              <a:ext uri="{FF2B5EF4-FFF2-40B4-BE49-F238E27FC236}">
                <a16:creationId xmlns:a16="http://schemas.microsoft.com/office/drawing/2014/main" id="{B6DBE3E9-7A5B-7D6E-92F8-A4AD8675C183}"/>
              </a:ext>
            </a:extLst>
          </p:cNvPr>
          <p:cNvSpPr>
            <a:spLocks/>
          </p:cNvSpPr>
          <p:nvPr/>
        </p:nvSpPr>
        <p:spPr bwMode="auto">
          <a:xfrm>
            <a:off x="7689850" y="5661025"/>
            <a:ext cx="523875" cy="1223963"/>
          </a:xfrm>
          <a:custGeom>
            <a:avLst/>
            <a:gdLst>
              <a:gd name="T0" fmla="*/ 2147483647 w 1225"/>
              <a:gd name="T1" fmla="*/ 2147483647 h 2858"/>
              <a:gd name="T2" fmla="*/ 2147483647 w 1225"/>
              <a:gd name="T3" fmla="*/ 2147483647 h 2858"/>
              <a:gd name="T4" fmla="*/ 2147483647 w 1225"/>
              <a:gd name="T5" fmla="*/ 2147483647 h 2858"/>
              <a:gd name="T6" fmla="*/ 2147483647 w 1225"/>
              <a:gd name="T7" fmla="*/ 2147483647 h 2858"/>
              <a:gd name="T8" fmla="*/ 2147483647 w 1225"/>
              <a:gd name="T9" fmla="*/ 2147483647 h 2858"/>
              <a:gd name="T10" fmla="*/ 2147483647 w 1225"/>
              <a:gd name="T11" fmla="*/ 2147483647 h 2858"/>
              <a:gd name="T12" fmla="*/ 2147483647 w 1225"/>
              <a:gd name="T13" fmla="*/ 2147483647 h 2858"/>
              <a:gd name="T14" fmla="*/ 2147483647 w 1225"/>
              <a:gd name="T15" fmla="*/ 2147483647 h 2858"/>
              <a:gd name="T16" fmla="*/ 2147483647 w 1225"/>
              <a:gd name="T17" fmla="*/ 2147483647 h 2858"/>
              <a:gd name="T18" fmla="*/ 2147483647 w 1225"/>
              <a:gd name="T19" fmla="*/ 0 h 2858"/>
              <a:gd name="T20" fmla="*/ 2147483647 w 1225"/>
              <a:gd name="T21" fmla="*/ 2147483647 h 2858"/>
              <a:gd name="T22" fmla="*/ 2147483647 w 1225"/>
              <a:gd name="T23" fmla="*/ 2147483647 h 2858"/>
              <a:gd name="T24" fmla="*/ 0 w 1225"/>
              <a:gd name="T25" fmla="*/ 2147483647 h 2858"/>
              <a:gd name="T26" fmla="*/ 2147483647 w 1225"/>
              <a:gd name="T27" fmla="*/ 2147483647 h 2858"/>
              <a:gd name="T28" fmla="*/ 2147483647 w 1225"/>
              <a:gd name="T29" fmla="*/ 2147483647 h 2858"/>
              <a:gd name="T30" fmla="*/ 2147483647 w 1225"/>
              <a:gd name="T31" fmla="*/ 2147483647 h 2858"/>
              <a:gd name="T32" fmla="*/ 2147483647 w 1225"/>
              <a:gd name="T33" fmla="*/ 2147483647 h 2858"/>
              <a:gd name="T34" fmla="*/ 2147483647 w 1225"/>
              <a:gd name="T35" fmla="*/ 2147483647 h 2858"/>
              <a:gd name="T36" fmla="*/ 2147483647 w 1225"/>
              <a:gd name="T37" fmla="*/ 2147483647 h 2858"/>
              <a:gd name="T38" fmla="*/ 2147483647 w 1225"/>
              <a:gd name="T39" fmla="*/ 2147483647 h 2858"/>
              <a:gd name="T40" fmla="*/ 2147483647 w 1225"/>
              <a:gd name="T41" fmla="*/ 2147483647 h 2858"/>
              <a:gd name="T42" fmla="*/ 2147483647 w 1225"/>
              <a:gd name="T43" fmla="*/ 2147483647 h 2858"/>
              <a:gd name="T44" fmla="*/ 2147483647 w 1225"/>
              <a:gd name="T45" fmla="*/ 2147483647 h 285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225" h="2858">
                <a:moveTo>
                  <a:pt x="182" y="2858"/>
                </a:moveTo>
                <a:lnTo>
                  <a:pt x="908" y="2858"/>
                </a:lnTo>
                <a:lnTo>
                  <a:pt x="772" y="2313"/>
                </a:lnTo>
                <a:lnTo>
                  <a:pt x="772" y="1678"/>
                </a:lnTo>
                <a:lnTo>
                  <a:pt x="1089" y="1406"/>
                </a:lnTo>
                <a:lnTo>
                  <a:pt x="1225" y="771"/>
                </a:lnTo>
                <a:lnTo>
                  <a:pt x="998" y="1225"/>
                </a:lnTo>
                <a:lnTo>
                  <a:pt x="681" y="1406"/>
                </a:lnTo>
                <a:lnTo>
                  <a:pt x="499" y="1043"/>
                </a:lnTo>
                <a:lnTo>
                  <a:pt x="363" y="0"/>
                </a:lnTo>
                <a:lnTo>
                  <a:pt x="318" y="680"/>
                </a:lnTo>
                <a:lnTo>
                  <a:pt x="136" y="544"/>
                </a:lnTo>
                <a:lnTo>
                  <a:pt x="0" y="272"/>
                </a:lnTo>
                <a:lnTo>
                  <a:pt x="91" y="680"/>
                </a:lnTo>
                <a:lnTo>
                  <a:pt x="273" y="862"/>
                </a:lnTo>
                <a:lnTo>
                  <a:pt x="273" y="1043"/>
                </a:lnTo>
                <a:lnTo>
                  <a:pt x="454" y="1588"/>
                </a:lnTo>
                <a:lnTo>
                  <a:pt x="409" y="1905"/>
                </a:lnTo>
                <a:lnTo>
                  <a:pt x="227" y="1769"/>
                </a:lnTo>
                <a:lnTo>
                  <a:pt x="46" y="1542"/>
                </a:lnTo>
                <a:lnTo>
                  <a:pt x="182" y="1905"/>
                </a:lnTo>
                <a:lnTo>
                  <a:pt x="363" y="2087"/>
                </a:lnTo>
                <a:lnTo>
                  <a:pt x="182" y="28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9" name="Freeform 87">
            <a:extLst>
              <a:ext uri="{FF2B5EF4-FFF2-40B4-BE49-F238E27FC236}">
                <a16:creationId xmlns:a16="http://schemas.microsoft.com/office/drawing/2014/main" id="{60BBB217-CC70-1204-8491-5823D32FE8D6}"/>
              </a:ext>
            </a:extLst>
          </p:cNvPr>
          <p:cNvSpPr>
            <a:spLocks/>
          </p:cNvSpPr>
          <p:nvPr/>
        </p:nvSpPr>
        <p:spPr bwMode="auto">
          <a:xfrm>
            <a:off x="8048625" y="4797425"/>
            <a:ext cx="1222375" cy="2087563"/>
          </a:xfrm>
          <a:custGeom>
            <a:avLst/>
            <a:gdLst>
              <a:gd name="T0" fmla="*/ 2147483647 w 2177"/>
              <a:gd name="T1" fmla="*/ 2147483647 h 3719"/>
              <a:gd name="T2" fmla="*/ 2147483647 w 2177"/>
              <a:gd name="T3" fmla="*/ 2147483647 h 3719"/>
              <a:gd name="T4" fmla="*/ 2147483647 w 2177"/>
              <a:gd name="T5" fmla="*/ 2147483647 h 3719"/>
              <a:gd name="T6" fmla="*/ 2147483647 w 2177"/>
              <a:gd name="T7" fmla="*/ 2147483647 h 3719"/>
              <a:gd name="T8" fmla="*/ 2147483647 w 2177"/>
              <a:gd name="T9" fmla="*/ 2147483647 h 3719"/>
              <a:gd name="T10" fmla="*/ 2147483647 w 2177"/>
              <a:gd name="T11" fmla="*/ 2147483647 h 3719"/>
              <a:gd name="T12" fmla="*/ 2147483647 w 2177"/>
              <a:gd name="T13" fmla="*/ 2147483647 h 3719"/>
              <a:gd name="T14" fmla="*/ 2147483647 w 2177"/>
              <a:gd name="T15" fmla="*/ 2147483647 h 3719"/>
              <a:gd name="T16" fmla="*/ 2147483647 w 2177"/>
              <a:gd name="T17" fmla="*/ 2147483647 h 3719"/>
              <a:gd name="T18" fmla="*/ 2147483647 w 2177"/>
              <a:gd name="T19" fmla="*/ 2147483647 h 3719"/>
              <a:gd name="T20" fmla="*/ 2147483647 w 2177"/>
              <a:gd name="T21" fmla="*/ 2147483647 h 3719"/>
              <a:gd name="T22" fmla="*/ 2147483647 w 2177"/>
              <a:gd name="T23" fmla="*/ 2147483647 h 3719"/>
              <a:gd name="T24" fmla="*/ 2147483647 w 2177"/>
              <a:gd name="T25" fmla="*/ 2147483647 h 3719"/>
              <a:gd name="T26" fmla="*/ 2147483647 w 2177"/>
              <a:gd name="T27" fmla="*/ 2147483647 h 3719"/>
              <a:gd name="T28" fmla="*/ 2147483647 w 2177"/>
              <a:gd name="T29" fmla="*/ 2147483647 h 3719"/>
              <a:gd name="T30" fmla="*/ 2147483647 w 2177"/>
              <a:gd name="T31" fmla="*/ 2147483647 h 3719"/>
              <a:gd name="T32" fmla="*/ 2147483647 w 2177"/>
              <a:gd name="T33" fmla="*/ 2147483647 h 3719"/>
              <a:gd name="T34" fmla="*/ 2147483647 w 2177"/>
              <a:gd name="T35" fmla="*/ 2147483647 h 3719"/>
              <a:gd name="T36" fmla="*/ 2147483647 w 2177"/>
              <a:gd name="T37" fmla="*/ 0 h 3719"/>
              <a:gd name="T38" fmla="*/ 2147483647 w 2177"/>
              <a:gd name="T39" fmla="*/ 2147483647 h 3719"/>
              <a:gd name="T40" fmla="*/ 2147483647 w 2177"/>
              <a:gd name="T41" fmla="*/ 2147483647 h 3719"/>
              <a:gd name="T42" fmla="*/ 2147483647 w 2177"/>
              <a:gd name="T43" fmla="*/ 2147483647 h 3719"/>
              <a:gd name="T44" fmla="*/ 2147483647 w 2177"/>
              <a:gd name="T45" fmla="*/ 2147483647 h 3719"/>
              <a:gd name="T46" fmla="*/ 0 w 2177"/>
              <a:gd name="T47" fmla="*/ 2147483647 h 3719"/>
              <a:gd name="T48" fmla="*/ 2147483647 w 2177"/>
              <a:gd name="T49" fmla="*/ 2147483647 h 3719"/>
              <a:gd name="T50" fmla="*/ 2147483647 w 2177"/>
              <a:gd name="T51" fmla="*/ 2147483647 h 3719"/>
              <a:gd name="T52" fmla="*/ 2147483647 w 2177"/>
              <a:gd name="T53" fmla="*/ 2147483647 h 37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77" h="3719">
                <a:moveTo>
                  <a:pt x="953" y="3719"/>
                </a:moveTo>
                <a:lnTo>
                  <a:pt x="1497" y="3719"/>
                </a:lnTo>
                <a:lnTo>
                  <a:pt x="1089" y="2903"/>
                </a:lnTo>
                <a:lnTo>
                  <a:pt x="953" y="2268"/>
                </a:lnTo>
                <a:lnTo>
                  <a:pt x="1769" y="1995"/>
                </a:lnTo>
                <a:lnTo>
                  <a:pt x="2177" y="1496"/>
                </a:lnTo>
                <a:lnTo>
                  <a:pt x="1814" y="1814"/>
                </a:lnTo>
                <a:lnTo>
                  <a:pt x="1769" y="1496"/>
                </a:lnTo>
                <a:lnTo>
                  <a:pt x="1724" y="1905"/>
                </a:lnTo>
                <a:lnTo>
                  <a:pt x="1542" y="1995"/>
                </a:lnTo>
                <a:lnTo>
                  <a:pt x="953" y="2131"/>
                </a:lnTo>
                <a:lnTo>
                  <a:pt x="907" y="1905"/>
                </a:lnTo>
                <a:lnTo>
                  <a:pt x="907" y="1088"/>
                </a:lnTo>
                <a:lnTo>
                  <a:pt x="1134" y="816"/>
                </a:lnTo>
                <a:lnTo>
                  <a:pt x="1270" y="317"/>
                </a:lnTo>
                <a:lnTo>
                  <a:pt x="1043" y="816"/>
                </a:lnTo>
                <a:lnTo>
                  <a:pt x="907" y="952"/>
                </a:lnTo>
                <a:lnTo>
                  <a:pt x="907" y="499"/>
                </a:lnTo>
                <a:lnTo>
                  <a:pt x="1043" y="0"/>
                </a:lnTo>
                <a:lnTo>
                  <a:pt x="817" y="453"/>
                </a:lnTo>
                <a:lnTo>
                  <a:pt x="726" y="1814"/>
                </a:lnTo>
                <a:lnTo>
                  <a:pt x="771" y="2630"/>
                </a:lnTo>
                <a:lnTo>
                  <a:pt x="499" y="2540"/>
                </a:lnTo>
                <a:lnTo>
                  <a:pt x="0" y="1995"/>
                </a:lnTo>
                <a:lnTo>
                  <a:pt x="363" y="2630"/>
                </a:lnTo>
                <a:lnTo>
                  <a:pt x="817" y="2993"/>
                </a:lnTo>
                <a:lnTo>
                  <a:pt x="953" y="37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7180" name="Group 100">
            <a:extLst>
              <a:ext uri="{FF2B5EF4-FFF2-40B4-BE49-F238E27FC236}">
                <a16:creationId xmlns:a16="http://schemas.microsoft.com/office/drawing/2014/main" id="{9582860E-C0B2-68B3-D5DE-4BA2FDCFC890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4652963"/>
            <a:ext cx="930275" cy="936625"/>
            <a:chOff x="3256" y="-154"/>
            <a:chExt cx="1641" cy="1651"/>
          </a:xfrm>
        </p:grpSpPr>
        <p:sp>
          <p:nvSpPr>
            <p:cNvPr id="7287" name="Freeform 101">
              <a:extLst>
                <a:ext uri="{FF2B5EF4-FFF2-40B4-BE49-F238E27FC236}">
                  <a16:creationId xmlns:a16="http://schemas.microsoft.com/office/drawing/2014/main" id="{81130DD6-1213-892D-34C7-B3DE7FA93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436"/>
              <a:ext cx="1459" cy="1061"/>
            </a:xfrm>
            <a:custGeom>
              <a:avLst/>
              <a:gdLst>
                <a:gd name="T0" fmla="*/ 396 w 2048"/>
                <a:gd name="T1" fmla="*/ 500 h 1489"/>
                <a:gd name="T2" fmla="*/ 495 w 2048"/>
                <a:gd name="T3" fmla="*/ 435 h 1489"/>
                <a:gd name="T4" fmla="*/ 576 w 2048"/>
                <a:gd name="T5" fmla="*/ 517 h 1489"/>
                <a:gd name="T6" fmla="*/ 642 w 2048"/>
                <a:gd name="T7" fmla="*/ 451 h 1489"/>
                <a:gd name="T8" fmla="*/ 691 w 2048"/>
                <a:gd name="T9" fmla="*/ 484 h 1489"/>
                <a:gd name="T10" fmla="*/ 740 w 2048"/>
                <a:gd name="T11" fmla="*/ 402 h 1489"/>
                <a:gd name="T12" fmla="*/ 691 w 2048"/>
                <a:gd name="T13" fmla="*/ 435 h 1489"/>
                <a:gd name="T14" fmla="*/ 642 w 2048"/>
                <a:gd name="T15" fmla="*/ 386 h 1489"/>
                <a:gd name="T16" fmla="*/ 576 w 2048"/>
                <a:gd name="T17" fmla="*/ 402 h 1489"/>
                <a:gd name="T18" fmla="*/ 479 w 2048"/>
                <a:gd name="T19" fmla="*/ 320 h 1489"/>
                <a:gd name="T20" fmla="*/ 380 w 2048"/>
                <a:gd name="T21" fmla="*/ 336 h 1489"/>
                <a:gd name="T22" fmla="*/ 380 w 2048"/>
                <a:gd name="T23" fmla="*/ 123 h 1489"/>
                <a:gd name="T24" fmla="*/ 216 w 2048"/>
                <a:gd name="T25" fmla="*/ 8 h 1489"/>
                <a:gd name="T26" fmla="*/ 19 w 2048"/>
                <a:gd name="T27" fmla="*/ 172 h 1489"/>
                <a:gd name="T28" fmla="*/ 101 w 2048"/>
                <a:gd name="T29" fmla="*/ 484 h 1489"/>
                <a:gd name="T30" fmla="*/ 396 w 2048"/>
                <a:gd name="T31" fmla="*/ 500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rgbClr val="FF66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" name="Oval 102">
              <a:extLst>
                <a:ext uri="{FF2B5EF4-FFF2-40B4-BE49-F238E27FC236}">
                  <a16:creationId xmlns:a16="http://schemas.microsoft.com/office/drawing/2014/main" id="{304B6E61-5C8E-145B-7712-09EF57145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89" name="Oval 103">
              <a:extLst>
                <a:ext uri="{FF2B5EF4-FFF2-40B4-BE49-F238E27FC236}">
                  <a16:creationId xmlns:a16="http://schemas.microsoft.com/office/drawing/2014/main" id="{C11B2846-F32D-7C12-8B5C-110B2723E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3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90" name="Oval 104">
              <a:extLst>
                <a:ext uri="{FF2B5EF4-FFF2-40B4-BE49-F238E27FC236}">
                  <a16:creationId xmlns:a16="http://schemas.microsoft.com/office/drawing/2014/main" id="{C2FA31C0-53B7-B3D7-9C5A-BDEAD0E57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436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91" name="Freeform 105">
              <a:extLst>
                <a:ext uri="{FF2B5EF4-FFF2-40B4-BE49-F238E27FC236}">
                  <a16:creationId xmlns:a16="http://schemas.microsoft.com/office/drawing/2014/main" id="{C097523C-AFE0-58AF-C3FC-22EC2CA30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-154"/>
              <a:ext cx="634" cy="846"/>
            </a:xfrm>
            <a:custGeom>
              <a:avLst/>
              <a:gdLst>
                <a:gd name="T0" fmla="*/ 45 w 634"/>
                <a:gd name="T1" fmla="*/ 725 h 846"/>
                <a:gd name="T2" fmla="*/ 317 w 634"/>
                <a:gd name="T3" fmla="*/ 0 h 846"/>
                <a:gd name="T4" fmla="*/ 589 w 634"/>
                <a:gd name="T5" fmla="*/ 725 h 846"/>
                <a:gd name="T6" fmla="*/ 45 w 634"/>
                <a:gd name="T7" fmla="*/ 725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1" name="Group 123">
            <a:extLst>
              <a:ext uri="{FF2B5EF4-FFF2-40B4-BE49-F238E27FC236}">
                <a16:creationId xmlns:a16="http://schemas.microsoft.com/office/drawing/2014/main" id="{763EC59F-7A85-A955-7B6E-0527B9710199}"/>
              </a:ext>
            </a:extLst>
          </p:cNvPr>
          <p:cNvGrpSpPr>
            <a:grpSpLocks/>
          </p:cNvGrpSpPr>
          <p:nvPr/>
        </p:nvGrpSpPr>
        <p:grpSpPr bwMode="auto">
          <a:xfrm rot="-611664">
            <a:off x="1568450" y="4149725"/>
            <a:ext cx="1008063" cy="887413"/>
            <a:chOff x="126" y="1163"/>
            <a:chExt cx="1134" cy="998"/>
          </a:xfrm>
        </p:grpSpPr>
        <p:sp>
          <p:nvSpPr>
            <p:cNvPr id="7277" name="Oval 124">
              <a:extLst>
                <a:ext uri="{FF2B5EF4-FFF2-40B4-BE49-F238E27FC236}">
                  <a16:creationId xmlns:a16="http://schemas.microsoft.com/office/drawing/2014/main" id="{3F6A4287-98E0-8A69-E06F-E9F5BF1C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63"/>
              <a:ext cx="91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78" name="Oval 125">
              <a:extLst>
                <a:ext uri="{FF2B5EF4-FFF2-40B4-BE49-F238E27FC236}">
                  <a16:creationId xmlns:a16="http://schemas.microsoft.com/office/drawing/2014/main" id="{355ACECB-D30A-0DC6-83F0-6063F8143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253"/>
              <a:ext cx="272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79" name="Oval 126">
              <a:extLst>
                <a:ext uri="{FF2B5EF4-FFF2-40B4-BE49-F238E27FC236}">
                  <a16:creationId xmlns:a16="http://schemas.microsoft.com/office/drawing/2014/main" id="{7DD21553-064E-2BC6-CA39-C3227CA2A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390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80" name="Oval 127">
              <a:extLst>
                <a:ext uri="{FF2B5EF4-FFF2-40B4-BE49-F238E27FC236}">
                  <a16:creationId xmlns:a16="http://schemas.microsoft.com/office/drawing/2014/main" id="{31B1120F-DAC5-1E82-EFAC-E5B5647DA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1390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81" name="Oval 128">
              <a:extLst>
                <a:ext uri="{FF2B5EF4-FFF2-40B4-BE49-F238E27FC236}">
                  <a16:creationId xmlns:a16="http://schemas.microsoft.com/office/drawing/2014/main" id="{38A4C79D-B751-E148-DE9F-06162D89A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344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82" name="Oval 129">
              <a:extLst>
                <a:ext uri="{FF2B5EF4-FFF2-40B4-BE49-F238E27FC236}">
                  <a16:creationId xmlns:a16="http://schemas.microsoft.com/office/drawing/2014/main" id="{62D97AF1-6F57-BBA4-D77C-2EA7710D4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83" name="Oval 130">
              <a:extLst>
                <a:ext uri="{FF2B5EF4-FFF2-40B4-BE49-F238E27FC236}">
                  <a16:creationId xmlns:a16="http://schemas.microsoft.com/office/drawing/2014/main" id="{746073B8-C61A-3EC1-586E-964081F79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299"/>
              <a:ext cx="454" cy="86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84" name="Oval 131">
              <a:extLst>
                <a:ext uri="{FF2B5EF4-FFF2-40B4-BE49-F238E27FC236}">
                  <a16:creationId xmlns:a16="http://schemas.microsoft.com/office/drawing/2014/main" id="{75DCE145-F677-02F1-EAD4-77B886D48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526"/>
              <a:ext cx="227" cy="22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85" name="Oval 132">
              <a:extLst>
                <a:ext uri="{FF2B5EF4-FFF2-40B4-BE49-F238E27FC236}">
                  <a16:creationId xmlns:a16="http://schemas.microsoft.com/office/drawing/2014/main" id="{E3267ECD-3B59-6066-48DF-8AA62832F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526"/>
              <a:ext cx="227" cy="22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86" name="Freeform 133">
              <a:extLst>
                <a:ext uri="{FF2B5EF4-FFF2-40B4-BE49-F238E27FC236}">
                  <a16:creationId xmlns:a16="http://schemas.microsoft.com/office/drawing/2014/main" id="{76057FB5-C12F-25CA-F0B5-EB7B7A717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1842"/>
              <a:ext cx="680" cy="137"/>
            </a:xfrm>
            <a:custGeom>
              <a:avLst/>
              <a:gdLst>
                <a:gd name="T0" fmla="*/ 0 w 726"/>
                <a:gd name="T1" fmla="*/ 0 h 181"/>
                <a:gd name="T2" fmla="*/ 75 w 726"/>
                <a:gd name="T3" fmla="*/ 79 h 181"/>
                <a:gd name="T4" fmla="*/ 261 w 726"/>
                <a:gd name="T5" fmla="*/ 79 h 181"/>
                <a:gd name="T6" fmla="*/ 261 w 726"/>
                <a:gd name="T7" fmla="*/ 39 h 181"/>
                <a:gd name="T8" fmla="*/ 336 w 726"/>
                <a:gd name="T9" fmla="*/ 39 h 181"/>
                <a:gd name="T10" fmla="*/ 336 w 726"/>
                <a:gd name="T11" fmla="*/ 79 h 181"/>
                <a:gd name="T12" fmla="*/ 522 w 726"/>
                <a:gd name="T13" fmla="*/ 79 h 181"/>
                <a:gd name="T14" fmla="*/ 597 w 726"/>
                <a:gd name="T15" fmla="*/ 0 h 181"/>
                <a:gd name="T16" fmla="*/ 448 w 726"/>
                <a:gd name="T17" fmla="*/ 0 h 181"/>
                <a:gd name="T18" fmla="*/ 448 w 726"/>
                <a:gd name="T19" fmla="*/ 39 h 181"/>
                <a:gd name="T20" fmla="*/ 373 w 726"/>
                <a:gd name="T21" fmla="*/ 39 h 181"/>
                <a:gd name="T22" fmla="*/ 373 w 726"/>
                <a:gd name="T23" fmla="*/ 0 h 181"/>
                <a:gd name="T24" fmla="*/ 225 w 726"/>
                <a:gd name="T25" fmla="*/ 0 h 181"/>
                <a:gd name="T26" fmla="*/ 225 w 726"/>
                <a:gd name="T27" fmla="*/ 39 h 181"/>
                <a:gd name="T28" fmla="*/ 149 w 726"/>
                <a:gd name="T29" fmla="*/ 39 h 181"/>
                <a:gd name="T30" fmla="*/ 149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2" name="Group 134">
            <a:extLst>
              <a:ext uri="{FF2B5EF4-FFF2-40B4-BE49-F238E27FC236}">
                <a16:creationId xmlns:a16="http://schemas.microsoft.com/office/drawing/2014/main" id="{08137DBE-FC4C-0A56-CD83-82DC71144C38}"/>
              </a:ext>
            </a:extLst>
          </p:cNvPr>
          <p:cNvGrpSpPr>
            <a:grpSpLocks/>
          </p:cNvGrpSpPr>
          <p:nvPr/>
        </p:nvGrpSpPr>
        <p:grpSpPr bwMode="auto">
          <a:xfrm rot="-900000">
            <a:off x="8266113" y="3789363"/>
            <a:ext cx="1152525" cy="1014412"/>
            <a:chOff x="126" y="3249"/>
            <a:chExt cx="1134" cy="998"/>
          </a:xfrm>
        </p:grpSpPr>
        <p:sp>
          <p:nvSpPr>
            <p:cNvPr id="7267" name="Oval 135">
              <a:extLst>
                <a:ext uri="{FF2B5EF4-FFF2-40B4-BE49-F238E27FC236}">
                  <a16:creationId xmlns:a16="http://schemas.microsoft.com/office/drawing/2014/main" id="{68DD525D-925C-1727-C8EF-D1ED89860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249"/>
              <a:ext cx="91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68" name="Oval 136">
              <a:extLst>
                <a:ext uri="{FF2B5EF4-FFF2-40B4-BE49-F238E27FC236}">
                  <a16:creationId xmlns:a16="http://schemas.microsoft.com/office/drawing/2014/main" id="{08425B57-FA73-E8E3-B0B3-14BD9F97E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339"/>
              <a:ext cx="272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69" name="Oval 137">
              <a:extLst>
                <a:ext uri="{FF2B5EF4-FFF2-40B4-BE49-F238E27FC236}">
                  <a16:creationId xmlns:a16="http://schemas.microsoft.com/office/drawing/2014/main" id="{AF39B4D8-5365-029A-9EB4-E0BE30D0C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70" name="Oval 138">
              <a:extLst>
                <a:ext uri="{FF2B5EF4-FFF2-40B4-BE49-F238E27FC236}">
                  <a16:creationId xmlns:a16="http://schemas.microsoft.com/office/drawing/2014/main" id="{10914A89-DFB7-12D1-7900-B716F06A7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3476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71" name="Oval 139">
              <a:extLst>
                <a:ext uri="{FF2B5EF4-FFF2-40B4-BE49-F238E27FC236}">
                  <a16:creationId xmlns:a16="http://schemas.microsoft.com/office/drawing/2014/main" id="{6D12D8D5-9F2E-26DC-A400-958EB2986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430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72" name="Oval 140">
              <a:extLst>
                <a:ext uri="{FF2B5EF4-FFF2-40B4-BE49-F238E27FC236}">
                  <a16:creationId xmlns:a16="http://schemas.microsoft.com/office/drawing/2014/main" id="{FC7256B9-F65A-93D3-C616-8F6594E93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430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73" name="Oval 141">
              <a:extLst>
                <a:ext uri="{FF2B5EF4-FFF2-40B4-BE49-F238E27FC236}">
                  <a16:creationId xmlns:a16="http://schemas.microsoft.com/office/drawing/2014/main" id="{34FF5C15-E5B7-2CAD-071F-A22097D75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385"/>
              <a:ext cx="454" cy="86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74" name="Freeform 142">
              <a:extLst>
                <a:ext uri="{FF2B5EF4-FFF2-40B4-BE49-F238E27FC236}">
                  <a16:creationId xmlns:a16="http://schemas.microsoft.com/office/drawing/2014/main" id="{E99586E8-651B-6CDE-BBC9-5953AB7C7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928"/>
              <a:ext cx="680" cy="137"/>
            </a:xfrm>
            <a:custGeom>
              <a:avLst/>
              <a:gdLst>
                <a:gd name="T0" fmla="*/ 0 w 726"/>
                <a:gd name="T1" fmla="*/ 0 h 181"/>
                <a:gd name="T2" fmla="*/ 75 w 726"/>
                <a:gd name="T3" fmla="*/ 79 h 181"/>
                <a:gd name="T4" fmla="*/ 261 w 726"/>
                <a:gd name="T5" fmla="*/ 79 h 181"/>
                <a:gd name="T6" fmla="*/ 261 w 726"/>
                <a:gd name="T7" fmla="*/ 39 h 181"/>
                <a:gd name="T8" fmla="*/ 336 w 726"/>
                <a:gd name="T9" fmla="*/ 39 h 181"/>
                <a:gd name="T10" fmla="*/ 336 w 726"/>
                <a:gd name="T11" fmla="*/ 79 h 181"/>
                <a:gd name="T12" fmla="*/ 522 w 726"/>
                <a:gd name="T13" fmla="*/ 79 h 181"/>
                <a:gd name="T14" fmla="*/ 597 w 726"/>
                <a:gd name="T15" fmla="*/ 0 h 181"/>
                <a:gd name="T16" fmla="*/ 448 w 726"/>
                <a:gd name="T17" fmla="*/ 0 h 181"/>
                <a:gd name="T18" fmla="*/ 448 w 726"/>
                <a:gd name="T19" fmla="*/ 39 h 181"/>
                <a:gd name="T20" fmla="*/ 373 w 726"/>
                <a:gd name="T21" fmla="*/ 39 h 181"/>
                <a:gd name="T22" fmla="*/ 373 w 726"/>
                <a:gd name="T23" fmla="*/ 0 h 181"/>
                <a:gd name="T24" fmla="*/ 225 w 726"/>
                <a:gd name="T25" fmla="*/ 0 h 181"/>
                <a:gd name="T26" fmla="*/ 225 w 726"/>
                <a:gd name="T27" fmla="*/ 39 h 181"/>
                <a:gd name="T28" fmla="*/ 149 w 726"/>
                <a:gd name="T29" fmla="*/ 39 h 181"/>
                <a:gd name="T30" fmla="*/ 149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" name="AutoShape 143">
              <a:extLst>
                <a:ext uri="{FF2B5EF4-FFF2-40B4-BE49-F238E27FC236}">
                  <a16:creationId xmlns:a16="http://schemas.microsoft.com/office/drawing/2014/main" id="{2F90A80D-9FC3-F5F9-23F1-6371492BDC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8" y="3612"/>
              <a:ext cx="318" cy="22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76" name="AutoShape 144">
              <a:extLst>
                <a:ext uri="{FF2B5EF4-FFF2-40B4-BE49-F238E27FC236}">
                  <a16:creationId xmlns:a16="http://schemas.microsoft.com/office/drawing/2014/main" id="{078294F2-C6F1-50F2-9AE2-F3AB060F33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61" y="3612"/>
              <a:ext cx="318" cy="22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83" name="Group 156">
            <a:extLst>
              <a:ext uri="{FF2B5EF4-FFF2-40B4-BE49-F238E27FC236}">
                <a16:creationId xmlns:a16="http://schemas.microsoft.com/office/drawing/2014/main" id="{56AB119E-CD82-47FF-0DD4-276C9B994648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5229225"/>
            <a:ext cx="930275" cy="936625"/>
            <a:chOff x="3256" y="-154"/>
            <a:chExt cx="1641" cy="1651"/>
          </a:xfrm>
        </p:grpSpPr>
        <p:sp>
          <p:nvSpPr>
            <p:cNvPr id="7262" name="Freeform 157">
              <a:extLst>
                <a:ext uri="{FF2B5EF4-FFF2-40B4-BE49-F238E27FC236}">
                  <a16:creationId xmlns:a16="http://schemas.microsoft.com/office/drawing/2014/main" id="{74CDB5E6-67C3-883D-9C6A-B18A4CF04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436"/>
              <a:ext cx="1459" cy="1061"/>
            </a:xfrm>
            <a:custGeom>
              <a:avLst/>
              <a:gdLst>
                <a:gd name="T0" fmla="*/ 396 w 2048"/>
                <a:gd name="T1" fmla="*/ 500 h 1489"/>
                <a:gd name="T2" fmla="*/ 495 w 2048"/>
                <a:gd name="T3" fmla="*/ 435 h 1489"/>
                <a:gd name="T4" fmla="*/ 576 w 2048"/>
                <a:gd name="T5" fmla="*/ 517 h 1489"/>
                <a:gd name="T6" fmla="*/ 642 w 2048"/>
                <a:gd name="T7" fmla="*/ 451 h 1489"/>
                <a:gd name="T8" fmla="*/ 691 w 2048"/>
                <a:gd name="T9" fmla="*/ 484 h 1489"/>
                <a:gd name="T10" fmla="*/ 740 w 2048"/>
                <a:gd name="T11" fmla="*/ 402 h 1489"/>
                <a:gd name="T12" fmla="*/ 691 w 2048"/>
                <a:gd name="T13" fmla="*/ 435 h 1489"/>
                <a:gd name="T14" fmla="*/ 642 w 2048"/>
                <a:gd name="T15" fmla="*/ 386 h 1489"/>
                <a:gd name="T16" fmla="*/ 576 w 2048"/>
                <a:gd name="T17" fmla="*/ 402 h 1489"/>
                <a:gd name="T18" fmla="*/ 479 w 2048"/>
                <a:gd name="T19" fmla="*/ 320 h 1489"/>
                <a:gd name="T20" fmla="*/ 380 w 2048"/>
                <a:gd name="T21" fmla="*/ 336 h 1489"/>
                <a:gd name="T22" fmla="*/ 380 w 2048"/>
                <a:gd name="T23" fmla="*/ 123 h 1489"/>
                <a:gd name="T24" fmla="*/ 216 w 2048"/>
                <a:gd name="T25" fmla="*/ 8 h 1489"/>
                <a:gd name="T26" fmla="*/ 19 w 2048"/>
                <a:gd name="T27" fmla="*/ 172 h 1489"/>
                <a:gd name="T28" fmla="*/ 101 w 2048"/>
                <a:gd name="T29" fmla="*/ 484 h 1489"/>
                <a:gd name="T30" fmla="*/ 396 w 2048"/>
                <a:gd name="T31" fmla="*/ 500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" name="Oval 158">
              <a:extLst>
                <a:ext uri="{FF2B5EF4-FFF2-40B4-BE49-F238E27FC236}">
                  <a16:creationId xmlns:a16="http://schemas.microsoft.com/office/drawing/2014/main" id="{4E544D2D-057D-67E3-2B6F-CE1ED10C6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64" name="Oval 159">
              <a:extLst>
                <a:ext uri="{FF2B5EF4-FFF2-40B4-BE49-F238E27FC236}">
                  <a16:creationId xmlns:a16="http://schemas.microsoft.com/office/drawing/2014/main" id="{6D0AD3B4-FC2C-4857-F242-598EFEA69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3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65" name="Oval 160">
              <a:extLst>
                <a:ext uri="{FF2B5EF4-FFF2-40B4-BE49-F238E27FC236}">
                  <a16:creationId xmlns:a16="http://schemas.microsoft.com/office/drawing/2014/main" id="{8A696795-C706-F0F1-F5AE-577533B9A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436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66" name="Freeform 161">
              <a:extLst>
                <a:ext uri="{FF2B5EF4-FFF2-40B4-BE49-F238E27FC236}">
                  <a16:creationId xmlns:a16="http://schemas.microsoft.com/office/drawing/2014/main" id="{B78A5982-43D3-07D4-ED6B-4193B26C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-154"/>
              <a:ext cx="634" cy="846"/>
            </a:xfrm>
            <a:custGeom>
              <a:avLst/>
              <a:gdLst>
                <a:gd name="T0" fmla="*/ 45 w 634"/>
                <a:gd name="T1" fmla="*/ 725 h 846"/>
                <a:gd name="T2" fmla="*/ 317 w 634"/>
                <a:gd name="T3" fmla="*/ 0 h 846"/>
                <a:gd name="T4" fmla="*/ 589 w 634"/>
                <a:gd name="T5" fmla="*/ 725 h 846"/>
                <a:gd name="T6" fmla="*/ 45 w 634"/>
                <a:gd name="T7" fmla="*/ 725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4" name="Group 162">
            <a:extLst>
              <a:ext uri="{FF2B5EF4-FFF2-40B4-BE49-F238E27FC236}">
                <a16:creationId xmlns:a16="http://schemas.microsoft.com/office/drawing/2014/main" id="{D674A596-51F9-AC21-5391-473966070776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5734050"/>
            <a:ext cx="573088" cy="576263"/>
            <a:chOff x="3256" y="-154"/>
            <a:chExt cx="1641" cy="1651"/>
          </a:xfrm>
        </p:grpSpPr>
        <p:sp>
          <p:nvSpPr>
            <p:cNvPr id="7257" name="Freeform 163">
              <a:extLst>
                <a:ext uri="{FF2B5EF4-FFF2-40B4-BE49-F238E27FC236}">
                  <a16:creationId xmlns:a16="http://schemas.microsoft.com/office/drawing/2014/main" id="{8249406A-30D6-B64F-4520-8CB828955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436"/>
              <a:ext cx="1459" cy="1061"/>
            </a:xfrm>
            <a:custGeom>
              <a:avLst/>
              <a:gdLst>
                <a:gd name="T0" fmla="*/ 396 w 2048"/>
                <a:gd name="T1" fmla="*/ 500 h 1489"/>
                <a:gd name="T2" fmla="*/ 495 w 2048"/>
                <a:gd name="T3" fmla="*/ 435 h 1489"/>
                <a:gd name="T4" fmla="*/ 576 w 2048"/>
                <a:gd name="T5" fmla="*/ 517 h 1489"/>
                <a:gd name="T6" fmla="*/ 642 w 2048"/>
                <a:gd name="T7" fmla="*/ 451 h 1489"/>
                <a:gd name="T8" fmla="*/ 691 w 2048"/>
                <a:gd name="T9" fmla="*/ 484 h 1489"/>
                <a:gd name="T10" fmla="*/ 740 w 2048"/>
                <a:gd name="T11" fmla="*/ 402 h 1489"/>
                <a:gd name="T12" fmla="*/ 691 w 2048"/>
                <a:gd name="T13" fmla="*/ 435 h 1489"/>
                <a:gd name="T14" fmla="*/ 642 w 2048"/>
                <a:gd name="T15" fmla="*/ 386 h 1489"/>
                <a:gd name="T16" fmla="*/ 576 w 2048"/>
                <a:gd name="T17" fmla="*/ 402 h 1489"/>
                <a:gd name="T18" fmla="*/ 479 w 2048"/>
                <a:gd name="T19" fmla="*/ 320 h 1489"/>
                <a:gd name="T20" fmla="*/ 380 w 2048"/>
                <a:gd name="T21" fmla="*/ 336 h 1489"/>
                <a:gd name="T22" fmla="*/ 380 w 2048"/>
                <a:gd name="T23" fmla="*/ 123 h 1489"/>
                <a:gd name="T24" fmla="*/ 216 w 2048"/>
                <a:gd name="T25" fmla="*/ 8 h 1489"/>
                <a:gd name="T26" fmla="*/ 19 w 2048"/>
                <a:gd name="T27" fmla="*/ 172 h 1489"/>
                <a:gd name="T28" fmla="*/ 101 w 2048"/>
                <a:gd name="T29" fmla="*/ 484 h 1489"/>
                <a:gd name="T30" fmla="*/ 396 w 2048"/>
                <a:gd name="T31" fmla="*/ 500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" name="Oval 164">
              <a:extLst>
                <a:ext uri="{FF2B5EF4-FFF2-40B4-BE49-F238E27FC236}">
                  <a16:creationId xmlns:a16="http://schemas.microsoft.com/office/drawing/2014/main" id="{5BD98EE3-2380-7D5E-7F6D-C955CA877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59" name="Oval 165">
              <a:extLst>
                <a:ext uri="{FF2B5EF4-FFF2-40B4-BE49-F238E27FC236}">
                  <a16:creationId xmlns:a16="http://schemas.microsoft.com/office/drawing/2014/main" id="{65BFDB73-AFA8-6B66-E96A-FB1EA4430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3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60" name="Oval 166">
              <a:extLst>
                <a:ext uri="{FF2B5EF4-FFF2-40B4-BE49-F238E27FC236}">
                  <a16:creationId xmlns:a16="http://schemas.microsoft.com/office/drawing/2014/main" id="{AFE9EF2E-62ED-0F25-F5D1-B8E6E25E1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436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61" name="Freeform 167">
              <a:extLst>
                <a:ext uri="{FF2B5EF4-FFF2-40B4-BE49-F238E27FC236}">
                  <a16:creationId xmlns:a16="http://schemas.microsoft.com/office/drawing/2014/main" id="{D9C5B776-E49B-8C1B-841B-6BB8CC677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-154"/>
              <a:ext cx="634" cy="846"/>
            </a:xfrm>
            <a:custGeom>
              <a:avLst/>
              <a:gdLst>
                <a:gd name="T0" fmla="*/ 45 w 634"/>
                <a:gd name="T1" fmla="*/ 725 h 846"/>
                <a:gd name="T2" fmla="*/ 317 w 634"/>
                <a:gd name="T3" fmla="*/ 0 h 846"/>
                <a:gd name="T4" fmla="*/ 589 w 634"/>
                <a:gd name="T5" fmla="*/ 725 h 846"/>
                <a:gd name="T6" fmla="*/ 45 w 634"/>
                <a:gd name="T7" fmla="*/ 725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5" name="Group 168">
            <a:extLst>
              <a:ext uri="{FF2B5EF4-FFF2-40B4-BE49-F238E27FC236}">
                <a16:creationId xmlns:a16="http://schemas.microsoft.com/office/drawing/2014/main" id="{4923F493-4417-A638-D9F9-29AD4FB4D8E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121650" y="5805488"/>
            <a:ext cx="1008063" cy="863600"/>
            <a:chOff x="3256" y="-154"/>
            <a:chExt cx="1641" cy="1651"/>
          </a:xfrm>
        </p:grpSpPr>
        <p:sp>
          <p:nvSpPr>
            <p:cNvPr id="7252" name="Freeform 169">
              <a:extLst>
                <a:ext uri="{FF2B5EF4-FFF2-40B4-BE49-F238E27FC236}">
                  <a16:creationId xmlns:a16="http://schemas.microsoft.com/office/drawing/2014/main" id="{CCEC4421-4B51-E034-EC51-E14E3E01F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436"/>
              <a:ext cx="1459" cy="1061"/>
            </a:xfrm>
            <a:custGeom>
              <a:avLst/>
              <a:gdLst>
                <a:gd name="T0" fmla="*/ 396 w 2048"/>
                <a:gd name="T1" fmla="*/ 500 h 1489"/>
                <a:gd name="T2" fmla="*/ 495 w 2048"/>
                <a:gd name="T3" fmla="*/ 435 h 1489"/>
                <a:gd name="T4" fmla="*/ 576 w 2048"/>
                <a:gd name="T5" fmla="*/ 517 h 1489"/>
                <a:gd name="T6" fmla="*/ 642 w 2048"/>
                <a:gd name="T7" fmla="*/ 451 h 1489"/>
                <a:gd name="T8" fmla="*/ 691 w 2048"/>
                <a:gd name="T9" fmla="*/ 484 h 1489"/>
                <a:gd name="T10" fmla="*/ 740 w 2048"/>
                <a:gd name="T11" fmla="*/ 402 h 1489"/>
                <a:gd name="T12" fmla="*/ 691 w 2048"/>
                <a:gd name="T13" fmla="*/ 435 h 1489"/>
                <a:gd name="T14" fmla="*/ 642 w 2048"/>
                <a:gd name="T15" fmla="*/ 386 h 1489"/>
                <a:gd name="T16" fmla="*/ 576 w 2048"/>
                <a:gd name="T17" fmla="*/ 402 h 1489"/>
                <a:gd name="T18" fmla="*/ 479 w 2048"/>
                <a:gd name="T19" fmla="*/ 320 h 1489"/>
                <a:gd name="T20" fmla="*/ 380 w 2048"/>
                <a:gd name="T21" fmla="*/ 336 h 1489"/>
                <a:gd name="T22" fmla="*/ 380 w 2048"/>
                <a:gd name="T23" fmla="*/ 123 h 1489"/>
                <a:gd name="T24" fmla="*/ 216 w 2048"/>
                <a:gd name="T25" fmla="*/ 8 h 1489"/>
                <a:gd name="T26" fmla="*/ 19 w 2048"/>
                <a:gd name="T27" fmla="*/ 172 h 1489"/>
                <a:gd name="T28" fmla="*/ 101 w 2048"/>
                <a:gd name="T29" fmla="*/ 484 h 1489"/>
                <a:gd name="T30" fmla="*/ 396 w 2048"/>
                <a:gd name="T31" fmla="*/ 500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rgbClr val="FF66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" name="Oval 170">
              <a:extLst>
                <a:ext uri="{FF2B5EF4-FFF2-40B4-BE49-F238E27FC236}">
                  <a16:creationId xmlns:a16="http://schemas.microsoft.com/office/drawing/2014/main" id="{37801D75-DDF0-433C-9A2A-1A826365F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54" name="Oval 171">
              <a:extLst>
                <a:ext uri="{FF2B5EF4-FFF2-40B4-BE49-F238E27FC236}">
                  <a16:creationId xmlns:a16="http://schemas.microsoft.com/office/drawing/2014/main" id="{9F61052C-1A87-6E77-1969-346A3E78B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3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55" name="Oval 172">
              <a:extLst>
                <a:ext uri="{FF2B5EF4-FFF2-40B4-BE49-F238E27FC236}">
                  <a16:creationId xmlns:a16="http://schemas.microsoft.com/office/drawing/2014/main" id="{D62194E3-FC51-C9CA-6205-8C5956E92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436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56" name="Freeform 173">
              <a:extLst>
                <a:ext uri="{FF2B5EF4-FFF2-40B4-BE49-F238E27FC236}">
                  <a16:creationId xmlns:a16="http://schemas.microsoft.com/office/drawing/2014/main" id="{499E3667-7889-3A50-C323-5C792486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-154"/>
              <a:ext cx="634" cy="846"/>
            </a:xfrm>
            <a:custGeom>
              <a:avLst/>
              <a:gdLst>
                <a:gd name="T0" fmla="*/ 45 w 634"/>
                <a:gd name="T1" fmla="*/ 725 h 846"/>
                <a:gd name="T2" fmla="*/ 317 w 634"/>
                <a:gd name="T3" fmla="*/ 0 h 846"/>
                <a:gd name="T4" fmla="*/ 589 w 634"/>
                <a:gd name="T5" fmla="*/ 725 h 846"/>
                <a:gd name="T6" fmla="*/ 45 w 634"/>
                <a:gd name="T7" fmla="*/ 725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186" name="WordArt 174" descr="縦線 (反転)">
            <a:extLst>
              <a:ext uri="{FF2B5EF4-FFF2-40B4-BE49-F238E27FC236}">
                <a16:creationId xmlns:a16="http://schemas.microsoft.com/office/drawing/2014/main" id="{003CBE5F-5E96-AA6F-DC0D-F976C74D375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 rot="-648808">
            <a:off x="2360613" y="1125538"/>
            <a:ext cx="6762750" cy="33813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56338"/>
              </a:avLst>
            </a:prstTxWarp>
            <a:scene3d>
              <a:camera prst="legacyObliqueTopRight"/>
              <a:lightRig rig="legacyFlat3" dir="b"/>
            </a:scene3d>
            <a:sp3d extrusionH="430200" prstMaterial="legacyMatte">
              <a:extrusionClr>
                <a:srgbClr val="808080"/>
              </a:extrusionClr>
              <a:contourClr>
                <a:srgbClr val="808080"/>
              </a:contourClr>
            </a:sp3d>
          </a:bodyPr>
          <a:lstStyle/>
          <a:p>
            <a:pPr algn="ctr"/>
            <a:r>
              <a:rPr lang="en-US" altLang="ja-JP" sz="3600" b="1" kern="10">
                <a:ln w="9525"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latin typeface="メイリオ" panose="020B0604030504040204" pitchFamily="50" charset="-128"/>
                <a:ea typeface="メイリオ" panose="020B0604030504040204" pitchFamily="50" charset="-128"/>
              </a:rPr>
              <a:t>Trick or Treat</a:t>
            </a:r>
            <a:endParaRPr lang="ja-JP" altLang="en-US" sz="3600" b="1" kern="10">
              <a:ln w="9525"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187" name="Group 175">
            <a:extLst>
              <a:ext uri="{FF2B5EF4-FFF2-40B4-BE49-F238E27FC236}">
                <a16:creationId xmlns:a16="http://schemas.microsoft.com/office/drawing/2014/main" id="{0DE6A889-22A0-1D8A-8237-0005186A585C}"/>
              </a:ext>
            </a:extLst>
          </p:cNvPr>
          <p:cNvGrpSpPr>
            <a:grpSpLocks/>
          </p:cNvGrpSpPr>
          <p:nvPr/>
        </p:nvGrpSpPr>
        <p:grpSpPr bwMode="auto">
          <a:xfrm rot="707616">
            <a:off x="5024438" y="333375"/>
            <a:ext cx="1512887" cy="1331913"/>
            <a:chOff x="126" y="2205"/>
            <a:chExt cx="1134" cy="998"/>
          </a:xfrm>
        </p:grpSpPr>
        <p:sp>
          <p:nvSpPr>
            <p:cNvPr id="7242" name="Oval 176">
              <a:extLst>
                <a:ext uri="{FF2B5EF4-FFF2-40B4-BE49-F238E27FC236}">
                  <a16:creationId xmlns:a16="http://schemas.microsoft.com/office/drawing/2014/main" id="{F0A07038-D156-12AF-FC30-4D15390EB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05"/>
              <a:ext cx="91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3" name="Oval 177">
              <a:extLst>
                <a:ext uri="{FF2B5EF4-FFF2-40B4-BE49-F238E27FC236}">
                  <a16:creationId xmlns:a16="http://schemas.microsoft.com/office/drawing/2014/main" id="{B0545902-7F5A-6099-2DFF-B411EB1FE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295"/>
              <a:ext cx="272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4" name="Oval 178">
              <a:extLst>
                <a:ext uri="{FF2B5EF4-FFF2-40B4-BE49-F238E27FC236}">
                  <a16:creationId xmlns:a16="http://schemas.microsoft.com/office/drawing/2014/main" id="{1AA079C3-B448-C90F-B063-6F8B9E882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432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5" name="Oval 179">
              <a:extLst>
                <a:ext uri="{FF2B5EF4-FFF2-40B4-BE49-F238E27FC236}">
                  <a16:creationId xmlns:a16="http://schemas.microsoft.com/office/drawing/2014/main" id="{F202AE28-F6AE-4F62-C48E-60F243555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432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6" name="Oval 180">
              <a:extLst>
                <a:ext uri="{FF2B5EF4-FFF2-40B4-BE49-F238E27FC236}">
                  <a16:creationId xmlns:a16="http://schemas.microsoft.com/office/drawing/2014/main" id="{D27AF18A-FAF5-E4A7-8298-89C5C1B73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386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7" name="Oval 181">
              <a:extLst>
                <a:ext uri="{FF2B5EF4-FFF2-40B4-BE49-F238E27FC236}">
                  <a16:creationId xmlns:a16="http://schemas.microsoft.com/office/drawing/2014/main" id="{4EE63EC9-1545-951C-1260-C2B7A9099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386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8" name="Oval 182">
              <a:extLst>
                <a:ext uri="{FF2B5EF4-FFF2-40B4-BE49-F238E27FC236}">
                  <a16:creationId xmlns:a16="http://schemas.microsoft.com/office/drawing/2014/main" id="{7699E236-CC53-E16C-522D-E38C219F7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341"/>
              <a:ext cx="454" cy="86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9" name="Freeform 183">
              <a:extLst>
                <a:ext uri="{FF2B5EF4-FFF2-40B4-BE49-F238E27FC236}">
                  <a16:creationId xmlns:a16="http://schemas.microsoft.com/office/drawing/2014/main" id="{9CF4A91F-67E6-87FC-5A1F-CA404CFE7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795"/>
              <a:ext cx="680" cy="272"/>
            </a:xfrm>
            <a:custGeom>
              <a:avLst/>
              <a:gdLst>
                <a:gd name="T0" fmla="*/ 0 w 726"/>
                <a:gd name="T1" fmla="*/ 0 h 181"/>
                <a:gd name="T2" fmla="*/ 75 w 726"/>
                <a:gd name="T3" fmla="*/ 615 h 181"/>
                <a:gd name="T4" fmla="*/ 261 w 726"/>
                <a:gd name="T5" fmla="*/ 615 h 181"/>
                <a:gd name="T6" fmla="*/ 261 w 726"/>
                <a:gd name="T7" fmla="*/ 310 h 181"/>
                <a:gd name="T8" fmla="*/ 336 w 726"/>
                <a:gd name="T9" fmla="*/ 310 h 181"/>
                <a:gd name="T10" fmla="*/ 336 w 726"/>
                <a:gd name="T11" fmla="*/ 615 h 181"/>
                <a:gd name="T12" fmla="*/ 522 w 726"/>
                <a:gd name="T13" fmla="*/ 615 h 181"/>
                <a:gd name="T14" fmla="*/ 597 w 726"/>
                <a:gd name="T15" fmla="*/ 0 h 181"/>
                <a:gd name="T16" fmla="*/ 448 w 726"/>
                <a:gd name="T17" fmla="*/ 0 h 181"/>
                <a:gd name="T18" fmla="*/ 448 w 726"/>
                <a:gd name="T19" fmla="*/ 310 h 181"/>
                <a:gd name="T20" fmla="*/ 373 w 726"/>
                <a:gd name="T21" fmla="*/ 310 h 181"/>
                <a:gd name="T22" fmla="*/ 373 w 726"/>
                <a:gd name="T23" fmla="*/ 0 h 181"/>
                <a:gd name="T24" fmla="*/ 225 w 726"/>
                <a:gd name="T25" fmla="*/ 0 h 181"/>
                <a:gd name="T26" fmla="*/ 225 w 726"/>
                <a:gd name="T27" fmla="*/ 310 h 181"/>
                <a:gd name="T28" fmla="*/ 149 w 726"/>
                <a:gd name="T29" fmla="*/ 310 h 181"/>
                <a:gd name="T30" fmla="*/ 149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" name="AutoShape 184">
              <a:extLst>
                <a:ext uri="{FF2B5EF4-FFF2-40B4-BE49-F238E27FC236}">
                  <a16:creationId xmlns:a16="http://schemas.microsoft.com/office/drawing/2014/main" id="{E85C52BF-466F-0BF7-6B52-7C75282DC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478"/>
              <a:ext cx="318" cy="22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51" name="AutoShape 185">
              <a:extLst>
                <a:ext uri="{FF2B5EF4-FFF2-40B4-BE49-F238E27FC236}">
                  <a16:creationId xmlns:a16="http://schemas.microsoft.com/office/drawing/2014/main" id="{68AAA784-C3ED-56E9-1F7E-9B56F7763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478"/>
              <a:ext cx="318" cy="22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88" name="Group 186">
            <a:extLst>
              <a:ext uri="{FF2B5EF4-FFF2-40B4-BE49-F238E27FC236}">
                <a16:creationId xmlns:a16="http://schemas.microsoft.com/office/drawing/2014/main" id="{A177ED8B-7654-A582-72FA-F3971D445368}"/>
              </a:ext>
            </a:extLst>
          </p:cNvPr>
          <p:cNvGrpSpPr>
            <a:grpSpLocks/>
          </p:cNvGrpSpPr>
          <p:nvPr/>
        </p:nvGrpSpPr>
        <p:grpSpPr bwMode="auto">
          <a:xfrm rot="1800000">
            <a:off x="273050" y="2708275"/>
            <a:ext cx="1152525" cy="1014413"/>
            <a:chOff x="126" y="119"/>
            <a:chExt cx="1134" cy="998"/>
          </a:xfrm>
        </p:grpSpPr>
        <p:sp>
          <p:nvSpPr>
            <p:cNvPr id="7232" name="Oval 187">
              <a:extLst>
                <a:ext uri="{FF2B5EF4-FFF2-40B4-BE49-F238E27FC236}">
                  <a16:creationId xmlns:a16="http://schemas.microsoft.com/office/drawing/2014/main" id="{14FB608F-9AFD-7655-3B83-0FA2FCA94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"/>
              <a:ext cx="91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33" name="Oval 188">
              <a:extLst>
                <a:ext uri="{FF2B5EF4-FFF2-40B4-BE49-F238E27FC236}">
                  <a16:creationId xmlns:a16="http://schemas.microsoft.com/office/drawing/2014/main" id="{976A0998-175C-B485-2FC3-D16DF86BA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09"/>
              <a:ext cx="272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34" name="Oval 189">
              <a:extLst>
                <a:ext uri="{FF2B5EF4-FFF2-40B4-BE49-F238E27FC236}">
                  <a16:creationId xmlns:a16="http://schemas.microsoft.com/office/drawing/2014/main" id="{1BC57B43-2BB2-5534-D1B7-9D728AA03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6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35" name="Oval 190">
              <a:extLst>
                <a:ext uri="{FF2B5EF4-FFF2-40B4-BE49-F238E27FC236}">
                  <a16:creationId xmlns:a16="http://schemas.microsoft.com/office/drawing/2014/main" id="{8FF6C1C4-E4D9-BFDD-1DF9-A5FFD2B9D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346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36" name="Oval 191">
              <a:extLst>
                <a:ext uri="{FF2B5EF4-FFF2-40B4-BE49-F238E27FC236}">
                  <a16:creationId xmlns:a16="http://schemas.microsoft.com/office/drawing/2014/main" id="{86D531ED-DDBC-55B6-E8BB-530868931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00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37" name="Oval 192">
              <a:extLst>
                <a:ext uri="{FF2B5EF4-FFF2-40B4-BE49-F238E27FC236}">
                  <a16:creationId xmlns:a16="http://schemas.microsoft.com/office/drawing/2014/main" id="{23C7E43A-23CA-AD18-DD7C-0E43C692E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00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38" name="Oval 193">
              <a:extLst>
                <a:ext uri="{FF2B5EF4-FFF2-40B4-BE49-F238E27FC236}">
                  <a16:creationId xmlns:a16="http://schemas.microsoft.com/office/drawing/2014/main" id="{2AD2C6D8-626A-1C61-FA89-1AC1A2C75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55"/>
              <a:ext cx="454" cy="86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39" name="Oval 194">
              <a:extLst>
                <a:ext uri="{FF2B5EF4-FFF2-40B4-BE49-F238E27FC236}">
                  <a16:creationId xmlns:a16="http://schemas.microsoft.com/office/drawing/2014/main" id="{B798DF63-966F-7D2F-0FE9-BDC972309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482"/>
              <a:ext cx="227" cy="13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0" name="Oval 195">
              <a:extLst>
                <a:ext uri="{FF2B5EF4-FFF2-40B4-BE49-F238E27FC236}">
                  <a16:creationId xmlns:a16="http://schemas.microsoft.com/office/drawing/2014/main" id="{C5C3B1CF-A2DB-68B3-FEC4-D8B1EAA80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482"/>
              <a:ext cx="227" cy="13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1" name="AutoShape 196">
              <a:extLst>
                <a:ext uri="{FF2B5EF4-FFF2-40B4-BE49-F238E27FC236}">
                  <a16:creationId xmlns:a16="http://schemas.microsoft.com/office/drawing/2014/main" id="{87DBC980-6B72-6ED5-7441-22FF43BB8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663"/>
              <a:ext cx="363" cy="195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89" name="Group 208">
            <a:extLst>
              <a:ext uri="{FF2B5EF4-FFF2-40B4-BE49-F238E27FC236}">
                <a16:creationId xmlns:a16="http://schemas.microsoft.com/office/drawing/2014/main" id="{DF041F09-72C9-6145-0BE4-7B1DDBD69DD2}"/>
              </a:ext>
            </a:extLst>
          </p:cNvPr>
          <p:cNvGrpSpPr>
            <a:grpSpLocks/>
          </p:cNvGrpSpPr>
          <p:nvPr/>
        </p:nvGrpSpPr>
        <p:grpSpPr bwMode="auto">
          <a:xfrm rot="-1800000">
            <a:off x="4232275" y="5157788"/>
            <a:ext cx="936625" cy="387350"/>
            <a:chOff x="217" y="1616"/>
            <a:chExt cx="3402" cy="1406"/>
          </a:xfrm>
        </p:grpSpPr>
        <p:sp>
          <p:nvSpPr>
            <p:cNvPr id="7222" name="Freeform 209">
              <a:extLst>
                <a:ext uri="{FF2B5EF4-FFF2-40B4-BE49-F238E27FC236}">
                  <a16:creationId xmlns:a16="http://schemas.microsoft.com/office/drawing/2014/main" id="{415BC2F3-55E2-6D1D-D8BC-571A84A8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" name="Freeform 210">
              <a:extLst>
                <a:ext uri="{FF2B5EF4-FFF2-40B4-BE49-F238E27FC236}">
                  <a16:creationId xmlns:a16="http://schemas.microsoft.com/office/drawing/2014/main" id="{715AF11F-57BC-6B6C-BCEC-23D1305C22C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" name="Freeform 211">
              <a:extLst>
                <a:ext uri="{FF2B5EF4-FFF2-40B4-BE49-F238E27FC236}">
                  <a16:creationId xmlns:a16="http://schemas.microsoft.com/office/drawing/2014/main" id="{10FC1DA6-7344-4873-C47D-A8C1F6841DD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" name="Freeform 212">
              <a:extLst>
                <a:ext uri="{FF2B5EF4-FFF2-40B4-BE49-F238E27FC236}">
                  <a16:creationId xmlns:a16="http://schemas.microsoft.com/office/drawing/2014/main" id="{E96311BC-EB75-ABA7-F6C9-42ADD31E6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" name="Oval 213">
              <a:extLst>
                <a:ext uri="{FF2B5EF4-FFF2-40B4-BE49-F238E27FC236}">
                  <a16:creationId xmlns:a16="http://schemas.microsoft.com/office/drawing/2014/main" id="{1D77E984-4D09-5F80-6E0A-9E4F79036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27" name="AutoShape 214">
              <a:extLst>
                <a:ext uri="{FF2B5EF4-FFF2-40B4-BE49-F238E27FC236}">
                  <a16:creationId xmlns:a16="http://schemas.microsoft.com/office/drawing/2014/main" id="{B7EA0B50-80ED-ACE3-3D6B-EBBB9B5B8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28" name="AutoShape 215">
              <a:extLst>
                <a:ext uri="{FF2B5EF4-FFF2-40B4-BE49-F238E27FC236}">
                  <a16:creationId xmlns:a16="http://schemas.microsoft.com/office/drawing/2014/main" id="{69A0CE03-F5B2-B3A1-1FC5-0B3979277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29" name="Oval 216">
              <a:extLst>
                <a:ext uri="{FF2B5EF4-FFF2-40B4-BE49-F238E27FC236}">
                  <a16:creationId xmlns:a16="http://schemas.microsoft.com/office/drawing/2014/main" id="{16D960FA-4466-B437-0F14-399CC7766A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30" name="AutoShape 217">
              <a:extLst>
                <a:ext uri="{FF2B5EF4-FFF2-40B4-BE49-F238E27FC236}">
                  <a16:creationId xmlns:a16="http://schemas.microsoft.com/office/drawing/2014/main" id="{B5AF7C36-FD52-582B-96C4-13AC2AE428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31" name="AutoShape 218">
              <a:extLst>
                <a:ext uri="{FF2B5EF4-FFF2-40B4-BE49-F238E27FC236}">
                  <a16:creationId xmlns:a16="http://schemas.microsoft.com/office/drawing/2014/main" id="{11C460B8-EBBE-E551-ED9A-6A87331908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90" name="Group 219">
            <a:extLst>
              <a:ext uri="{FF2B5EF4-FFF2-40B4-BE49-F238E27FC236}">
                <a16:creationId xmlns:a16="http://schemas.microsoft.com/office/drawing/2014/main" id="{3FF86135-F1EE-0E51-4B57-733D02C775F9}"/>
              </a:ext>
            </a:extLst>
          </p:cNvPr>
          <p:cNvGrpSpPr>
            <a:grpSpLocks/>
          </p:cNvGrpSpPr>
          <p:nvPr/>
        </p:nvGrpSpPr>
        <p:grpSpPr bwMode="auto">
          <a:xfrm rot="1766310">
            <a:off x="7072313" y="5919788"/>
            <a:ext cx="635000" cy="261937"/>
            <a:chOff x="217" y="1616"/>
            <a:chExt cx="3402" cy="1406"/>
          </a:xfrm>
        </p:grpSpPr>
        <p:sp>
          <p:nvSpPr>
            <p:cNvPr id="7212" name="Freeform 220">
              <a:extLst>
                <a:ext uri="{FF2B5EF4-FFF2-40B4-BE49-F238E27FC236}">
                  <a16:creationId xmlns:a16="http://schemas.microsoft.com/office/drawing/2014/main" id="{22E28C8A-7943-4499-0EEA-5F4FF0B2A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3" name="Freeform 221">
              <a:extLst>
                <a:ext uri="{FF2B5EF4-FFF2-40B4-BE49-F238E27FC236}">
                  <a16:creationId xmlns:a16="http://schemas.microsoft.com/office/drawing/2014/main" id="{A1D0E77B-174E-4150-1E88-2C524F397C4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" name="Freeform 222">
              <a:extLst>
                <a:ext uri="{FF2B5EF4-FFF2-40B4-BE49-F238E27FC236}">
                  <a16:creationId xmlns:a16="http://schemas.microsoft.com/office/drawing/2014/main" id="{A45EBD8F-A49D-6500-0440-F401A312C7F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" name="Freeform 223">
              <a:extLst>
                <a:ext uri="{FF2B5EF4-FFF2-40B4-BE49-F238E27FC236}">
                  <a16:creationId xmlns:a16="http://schemas.microsoft.com/office/drawing/2014/main" id="{992ED5F0-E74B-95C3-CFAA-123CDF198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6" name="Oval 224">
              <a:extLst>
                <a:ext uri="{FF2B5EF4-FFF2-40B4-BE49-F238E27FC236}">
                  <a16:creationId xmlns:a16="http://schemas.microsoft.com/office/drawing/2014/main" id="{029E16E7-8837-9A5B-A6A5-C118A23E8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17" name="AutoShape 225">
              <a:extLst>
                <a:ext uri="{FF2B5EF4-FFF2-40B4-BE49-F238E27FC236}">
                  <a16:creationId xmlns:a16="http://schemas.microsoft.com/office/drawing/2014/main" id="{FDD17B83-A35E-34C0-14CB-D094A9605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18" name="AutoShape 226">
              <a:extLst>
                <a:ext uri="{FF2B5EF4-FFF2-40B4-BE49-F238E27FC236}">
                  <a16:creationId xmlns:a16="http://schemas.microsoft.com/office/drawing/2014/main" id="{23C0512B-D8C4-CA25-8C80-CA0AAD6CF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19" name="Oval 227">
              <a:extLst>
                <a:ext uri="{FF2B5EF4-FFF2-40B4-BE49-F238E27FC236}">
                  <a16:creationId xmlns:a16="http://schemas.microsoft.com/office/drawing/2014/main" id="{8A631C7A-28E0-785A-43B2-B01B19EC7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20" name="AutoShape 228">
              <a:extLst>
                <a:ext uri="{FF2B5EF4-FFF2-40B4-BE49-F238E27FC236}">
                  <a16:creationId xmlns:a16="http://schemas.microsoft.com/office/drawing/2014/main" id="{F3B8C079-7D5A-4363-15FC-5B1C06C141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21" name="AutoShape 229">
              <a:extLst>
                <a:ext uri="{FF2B5EF4-FFF2-40B4-BE49-F238E27FC236}">
                  <a16:creationId xmlns:a16="http://schemas.microsoft.com/office/drawing/2014/main" id="{F7835331-37DE-B2F0-8629-FE3EFA3840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91" name="Group 230">
            <a:extLst>
              <a:ext uri="{FF2B5EF4-FFF2-40B4-BE49-F238E27FC236}">
                <a16:creationId xmlns:a16="http://schemas.microsoft.com/office/drawing/2014/main" id="{3D237ACA-1C8C-A8C1-62D2-DE6F32BB8D2A}"/>
              </a:ext>
            </a:extLst>
          </p:cNvPr>
          <p:cNvGrpSpPr>
            <a:grpSpLocks/>
          </p:cNvGrpSpPr>
          <p:nvPr/>
        </p:nvGrpSpPr>
        <p:grpSpPr bwMode="auto">
          <a:xfrm rot="1766310">
            <a:off x="7329488" y="4149725"/>
            <a:ext cx="635000" cy="261938"/>
            <a:chOff x="217" y="1616"/>
            <a:chExt cx="3402" cy="1406"/>
          </a:xfrm>
        </p:grpSpPr>
        <p:sp>
          <p:nvSpPr>
            <p:cNvPr id="7202" name="Freeform 231">
              <a:extLst>
                <a:ext uri="{FF2B5EF4-FFF2-40B4-BE49-F238E27FC236}">
                  <a16:creationId xmlns:a16="http://schemas.microsoft.com/office/drawing/2014/main" id="{9C0AD432-DE5F-C083-5E4C-95033BF85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" name="Freeform 232">
              <a:extLst>
                <a:ext uri="{FF2B5EF4-FFF2-40B4-BE49-F238E27FC236}">
                  <a16:creationId xmlns:a16="http://schemas.microsoft.com/office/drawing/2014/main" id="{3ED3CEEF-BFAB-ECD8-C458-4D0B5E6423C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" name="Freeform 233">
              <a:extLst>
                <a:ext uri="{FF2B5EF4-FFF2-40B4-BE49-F238E27FC236}">
                  <a16:creationId xmlns:a16="http://schemas.microsoft.com/office/drawing/2014/main" id="{8A5C8FAF-2D88-67EB-9C8D-BDF52DAD187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" name="Freeform 234">
              <a:extLst>
                <a:ext uri="{FF2B5EF4-FFF2-40B4-BE49-F238E27FC236}">
                  <a16:creationId xmlns:a16="http://schemas.microsoft.com/office/drawing/2014/main" id="{89A124DB-21BD-A448-3A62-C7B10CBC2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" name="Oval 235">
              <a:extLst>
                <a:ext uri="{FF2B5EF4-FFF2-40B4-BE49-F238E27FC236}">
                  <a16:creationId xmlns:a16="http://schemas.microsoft.com/office/drawing/2014/main" id="{80CF0885-2F16-56E6-B2E0-078650ADF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07" name="AutoShape 236">
              <a:extLst>
                <a:ext uri="{FF2B5EF4-FFF2-40B4-BE49-F238E27FC236}">
                  <a16:creationId xmlns:a16="http://schemas.microsoft.com/office/drawing/2014/main" id="{E9A2A316-98EC-4E27-FAB4-91AEE13BA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08" name="AutoShape 237">
              <a:extLst>
                <a:ext uri="{FF2B5EF4-FFF2-40B4-BE49-F238E27FC236}">
                  <a16:creationId xmlns:a16="http://schemas.microsoft.com/office/drawing/2014/main" id="{105C7094-2D80-E524-B598-F301D4A39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09" name="Oval 238">
              <a:extLst>
                <a:ext uri="{FF2B5EF4-FFF2-40B4-BE49-F238E27FC236}">
                  <a16:creationId xmlns:a16="http://schemas.microsoft.com/office/drawing/2014/main" id="{39E6484A-17C8-797F-A576-26706674E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10" name="AutoShape 239">
              <a:extLst>
                <a:ext uri="{FF2B5EF4-FFF2-40B4-BE49-F238E27FC236}">
                  <a16:creationId xmlns:a16="http://schemas.microsoft.com/office/drawing/2014/main" id="{42413A29-DD9B-1461-F69B-A98713309B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11" name="AutoShape 240">
              <a:extLst>
                <a:ext uri="{FF2B5EF4-FFF2-40B4-BE49-F238E27FC236}">
                  <a16:creationId xmlns:a16="http://schemas.microsoft.com/office/drawing/2014/main" id="{FA15EEC7-F6CE-6AAF-3F75-A44E51EB73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92" name="グループ化 150">
            <a:extLst>
              <a:ext uri="{FF2B5EF4-FFF2-40B4-BE49-F238E27FC236}">
                <a16:creationId xmlns:a16="http://schemas.microsoft.com/office/drawing/2014/main" id="{6B8CBD6E-6F37-948B-8894-A068834B10F9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6303963"/>
            <a:ext cx="352425" cy="569912"/>
            <a:chOff x="2348196" y="4791074"/>
            <a:chExt cx="1157287" cy="1870075"/>
          </a:xfrm>
        </p:grpSpPr>
        <p:sp>
          <p:nvSpPr>
            <p:cNvPr id="7200" name="フリーフォーム 1">
              <a:extLst>
                <a:ext uri="{FF2B5EF4-FFF2-40B4-BE49-F238E27FC236}">
                  <a16:creationId xmlns:a16="http://schemas.microsoft.com/office/drawing/2014/main" id="{D03C578D-43D9-E8B6-0BFC-4DBC81C5F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783" y="4791074"/>
              <a:ext cx="1020763" cy="1579562"/>
            </a:xfrm>
            <a:custGeom>
              <a:avLst/>
              <a:gdLst>
                <a:gd name="T0" fmla="*/ 308706 w 1364343"/>
                <a:gd name="T1" fmla="*/ 449424 h 2046514"/>
                <a:gd name="T2" fmla="*/ 300583 w 1364343"/>
                <a:gd name="T3" fmla="*/ 0 h 2046514"/>
                <a:gd name="T4" fmla="*/ 487430 w 1364343"/>
                <a:gd name="T5" fmla="*/ 0 h 2046514"/>
                <a:gd name="T6" fmla="*/ 487430 w 1364343"/>
                <a:gd name="T7" fmla="*/ 432138 h 2046514"/>
                <a:gd name="T8" fmla="*/ 763641 w 1364343"/>
                <a:gd name="T9" fmla="*/ 414853 h 2046514"/>
                <a:gd name="T10" fmla="*/ 763641 w 1364343"/>
                <a:gd name="T11" fmla="*/ 622278 h 2046514"/>
                <a:gd name="T12" fmla="*/ 511802 w 1364343"/>
                <a:gd name="T13" fmla="*/ 622278 h 2046514"/>
                <a:gd name="T14" fmla="*/ 519926 w 1364343"/>
                <a:gd name="T15" fmla="*/ 1201343 h 2046514"/>
                <a:gd name="T16" fmla="*/ 316830 w 1364343"/>
                <a:gd name="T17" fmla="*/ 1218629 h 2046514"/>
                <a:gd name="T18" fmla="*/ 349325 w 1364343"/>
                <a:gd name="T19" fmla="*/ 639564 h 2046514"/>
                <a:gd name="T20" fmla="*/ 0 w 1364343"/>
                <a:gd name="T21" fmla="*/ 665492 h 2046514"/>
                <a:gd name="T22" fmla="*/ 24372 w 1364343"/>
                <a:gd name="T23" fmla="*/ 423495 h 2046514"/>
                <a:gd name="T24" fmla="*/ 308706 w 1364343"/>
                <a:gd name="T25" fmla="*/ 449424 h 20465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4343" h="2046514">
                  <a:moveTo>
                    <a:pt x="551543" y="754743"/>
                  </a:moveTo>
                  <a:lnTo>
                    <a:pt x="537029" y="0"/>
                  </a:lnTo>
                  <a:lnTo>
                    <a:pt x="870857" y="0"/>
                  </a:lnTo>
                  <a:lnTo>
                    <a:pt x="870857" y="725714"/>
                  </a:lnTo>
                  <a:lnTo>
                    <a:pt x="1364343" y="696686"/>
                  </a:lnTo>
                  <a:lnTo>
                    <a:pt x="1364343" y="1045028"/>
                  </a:lnTo>
                  <a:lnTo>
                    <a:pt x="914400" y="1045028"/>
                  </a:lnTo>
                  <a:lnTo>
                    <a:pt x="928915" y="2017486"/>
                  </a:lnTo>
                  <a:lnTo>
                    <a:pt x="566057" y="2046514"/>
                  </a:lnTo>
                  <a:lnTo>
                    <a:pt x="624115" y="1074057"/>
                  </a:lnTo>
                  <a:lnTo>
                    <a:pt x="0" y="1117600"/>
                  </a:lnTo>
                  <a:lnTo>
                    <a:pt x="43543" y="711200"/>
                  </a:lnTo>
                  <a:lnTo>
                    <a:pt x="551543" y="7547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1" name="フローチャート : 論理積ゲート 152">
              <a:extLst>
                <a:ext uri="{FF2B5EF4-FFF2-40B4-BE49-F238E27FC236}">
                  <a16:creationId xmlns:a16="http://schemas.microsoft.com/office/drawing/2014/main" id="{3E72E065-277C-1DBF-5F9D-842D525A5A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673633" y="5829299"/>
              <a:ext cx="506413" cy="1157287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93" name="グループ化 153">
            <a:extLst>
              <a:ext uri="{FF2B5EF4-FFF2-40B4-BE49-F238E27FC236}">
                <a16:creationId xmlns:a16="http://schemas.microsoft.com/office/drawing/2014/main" id="{9F805D2E-74CD-C667-3178-D490537D1D5B}"/>
              </a:ext>
            </a:extLst>
          </p:cNvPr>
          <p:cNvGrpSpPr>
            <a:grpSpLocks/>
          </p:cNvGrpSpPr>
          <p:nvPr/>
        </p:nvGrpSpPr>
        <p:grpSpPr bwMode="auto">
          <a:xfrm>
            <a:off x="6191250" y="6303963"/>
            <a:ext cx="352425" cy="569912"/>
            <a:chOff x="2348196" y="4791074"/>
            <a:chExt cx="1157287" cy="1870075"/>
          </a:xfrm>
        </p:grpSpPr>
        <p:sp>
          <p:nvSpPr>
            <p:cNvPr id="7198" name="フリーフォーム 1">
              <a:extLst>
                <a:ext uri="{FF2B5EF4-FFF2-40B4-BE49-F238E27FC236}">
                  <a16:creationId xmlns:a16="http://schemas.microsoft.com/office/drawing/2014/main" id="{4B473224-B6B2-DB34-73C5-0704BEC39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783" y="4791074"/>
              <a:ext cx="1020763" cy="1579562"/>
            </a:xfrm>
            <a:custGeom>
              <a:avLst/>
              <a:gdLst>
                <a:gd name="T0" fmla="*/ 308706 w 1364343"/>
                <a:gd name="T1" fmla="*/ 449424 h 2046514"/>
                <a:gd name="T2" fmla="*/ 300583 w 1364343"/>
                <a:gd name="T3" fmla="*/ 0 h 2046514"/>
                <a:gd name="T4" fmla="*/ 487430 w 1364343"/>
                <a:gd name="T5" fmla="*/ 0 h 2046514"/>
                <a:gd name="T6" fmla="*/ 487430 w 1364343"/>
                <a:gd name="T7" fmla="*/ 432138 h 2046514"/>
                <a:gd name="T8" fmla="*/ 763641 w 1364343"/>
                <a:gd name="T9" fmla="*/ 414853 h 2046514"/>
                <a:gd name="T10" fmla="*/ 763641 w 1364343"/>
                <a:gd name="T11" fmla="*/ 622278 h 2046514"/>
                <a:gd name="T12" fmla="*/ 511802 w 1364343"/>
                <a:gd name="T13" fmla="*/ 622278 h 2046514"/>
                <a:gd name="T14" fmla="*/ 519926 w 1364343"/>
                <a:gd name="T15" fmla="*/ 1201343 h 2046514"/>
                <a:gd name="T16" fmla="*/ 316830 w 1364343"/>
                <a:gd name="T17" fmla="*/ 1218629 h 2046514"/>
                <a:gd name="T18" fmla="*/ 349325 w 1364343"/>
                <a:gd name="T19" fmla="*/ 639564 h 2046514"/>
                <a:gd name="T20" fmla="*/ 0 w 1364343"/>
                <a:gd name="T21" fmla="*/ 665492 h 2046514"/>
                <a:gd name="T22" fmla="*/ 24372 w 1364343"/>
                <a:gd name="T23" fmla="*/ 423495 h 2046514"/>
                <a:gd name="T24" fmla="*/ 308706 w 1364343"/>
                <a:gd name="T25" fmla="*/ 449424 h 20465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4343" h="2046514">
                  <a:moveTo>
                    <a:pt x="551543" y="754743"/>
                  </a:moveTo>
                  <a:lnTo>
                    <a:pt x="537029" y="0"/>
                  </a:lnTo>
                  <a:lnTo>
                    <a:pt x="870857" y="0"/>
                  </a:lnTo>
                  <a:lnTo>
                    <a:pt x="870857" y="725714"/>
                  </a:lnTo>
                  <a:lnTo>
                    <a:pt x="1364343" y="696686"/>
                  </a:lnTo>
                  <a:lnTo>
                    <a:pt x="1364343" y="1045028"/>
                  </a:lnTo>
                  <a:lnTo>
                    <a:pt x="914400" y="1045028"/>
                  </a:lnTo>
                  <a:lnTo>
                    <a:pt x="928915" y="2017486"/>
                  </a:lnTo>
                  <a:lnTo>
                    <a:pt x="566057" y="2046514"/>
                  </a:lnTo>
                  <a:lnTo>
                    <a:pt x="624115" y="1074057"/>
                  </a:lnTo>
                  <a:lnTo>
                    <a:pt x="0" y="1117600"/>
                  </a:lnTo>
                  <a:lnTo>
                    <a:pt x="43543" y="711200"/>
                  </a:lnTo>
                  <a:lnTo>
                    <a:pt x="551543" y="7547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9" name="フローチャート : 論理積ゲート 155">
              <a:extLst>
                <a:ext uri="{FF2B5EF4-FFF2-40B4-BE49-F238E27FC236}">
                  <a16:creationId xmlns:a16="http://schemas.microsoft.com/office/drawing/2014/main" id="{491DBD36-ED4A-DB93-3D88-561F6ABAAF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673633" y="5829299"/>
              <a:ext cx="506413" cy="1157287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94" name="グループ化 156">
            <a:extLst>
              <a:ext uri="{FF2B5EF4-FFF2-40B4-BE49-F238E27FC236}">
                <a16:creationId xmlns:a16="http://schemas.microsoft.com/office/drawing/2014/main" id="{6963E35F-73AE-D40C-C0A1-79D70759FB71}"/>
              </a:ext>
            </a:extLst>
          </p:cNvPr>
          <p:cNvGrpSpPr>
            <a:grpSpLocks/>
          </p:cNvGrpSpPr>
          <p:nvPr/>
        </p:nvGrpSpPr>
        <p:grpSpPr bwMode="auto">
          <a:xfrm>
            <a:off x="7675563" y="239713"/>
            <a:ext cx="495300" cy="989012"/>
            <a:chOff x="4411539" y="284610"/>
            <a:chExt cx="1131887" cy="2263775"/>
          </a:xfrm>
        </p:grpSpPr>
        <p:sp>
          <p:nvSpPr>
            <p:cNvPr id="7195" name="月 157">
              <a:extLst>
                <a:ext uri="{FF2B5EF4-FFF2-40B4-BE49-F238E27FC236}">
                  <a16:creationId xmlns:a16="http://schemas.microsoft.com/office/drawing/2014/main" id="{051C8F93-B882-0BCF-37BE-618EB0DD24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900000">
              <a:off x="4411539" y="284610"/>
              <a:ext cx="1131887" cy="2263775"/>
            </a:xfrm>
            <a:prstGeom prst="moon">
              <a:avLst>
                <a:gd name="adj" fmla="val 73421"/>
              </a:avLst>
            </a:prstGeom>
            <a:solidFill>
              <a:srgbClr val="FFFF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96" name="二等辺三角形 158">
              <a:extLst>
                <a:ext uri="{FF2B5EF4-FFF2-40B4-BE49-F238E27FC236}">
                  <a16:creationId xmlns:a16="http://schemas.microsoft.com/office/drawing/2014/main" id="{EA7F8240-6BFD-B6FD-A0FE-C12E9EFEA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0982" y="1052722"/>
              <a:ext cx="288032" cy="24992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97" name="二等辺三角形 159">
              <a:extLst>
                <a:ext uri="{FF2B5EF4-FFF2-40B4-BE49-F238E27FC236}">
                  <a16:creationId xmlns:a16="http://schemas.microsoft.com/office/drawing/2014/main" id="{9DF58855-C256-BB6D-A920-D78202414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022" y="1024141"/>
              <a:ext cx="288032" cy="24992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>
            <a:extLst>
              <a:ext uri="{FF2B5EF4-FFF2-40B4-BE49-F238E27FC236}">
                <a16:creationId xmlns:a16="http://schemas.microsoft.com/office/drawing/2014/main" id="{259DB80E-D3E0-41AB-0DF5-C7DCAAB41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6858000"/>
          </a:xfrm>
          <a:prstGeom prst="rect">
            <a:avLst/>
          </a:prstGeom>
          <a:gradFill rotWithShape="1">
            <a:gsLst>
              <a:gs pos="0">
                <a:srgbClr val="FF9933"/>
              </a:gs>
              <a:gs pos="100000">
                <a:srgbClr val="800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5" name="Freeform 15">
            <a:extLst>
              <a:ext uri="{FF2B5EF4-FFF2-40B4-BE49-F238E27FC236}">
                <a16:creationId xmlns:a16="http://schemas.microsoft.com/office/drawing/2014/main" id="{90D03BA6-9AB6-7CE3-B2A5-9C5CCB0AC57D}"/>
              </a:ext>
            </a:extLst>
          </p:cNvPr>
          <p:cNvSpPr>
            <a:spLocks/>
          </p:cNvSpPr>
          <p:nvPr/>
        </p:nvSpPr>
        <p:spPr bwMode="auto">
          <a:xfrm>
            <a:off x="1827213" y="5084763"/>
            <a:ext cx="1322387" cy="1773237"/>
          </a:xfrm>
          <a:custGeom>
            <a:avLst/>
            <a:gdLst>
              <a:gd name="T0" fmla="*/ 2147483647 w 2268"/>
              <a:gd name="T1" fmla="*/ 2147483647 h 3039"/>
              <a:gd name="T2" fmla="*/ 2147483647 w 2268"/>
              <a:gd name="T3" fmla="*/ 2147483647 h 3039"/>
              <a:gd name="T4" fmla="*/ 2147483647 w 2268"/>
              <a:gd name="T5" fmla="*/ 2147483647 h 3039"/>
              <a:gd name="T6" fmla="*/ 2147483647 w 2268"/>
              <a:gd name="T7" fmla="*/ 2147483647 h 3039"/>
              <a:gd name="T8" fmla="*/ 0 w 2268"/>
              <a:gd name="T9" fmla="*/ 2147483647 h 3039"/>
              <a:gd name="T10" fmla="*/ 2147483647 w 2268"/>
              <a:gd name="T11" fmla="*/ 2147483647 h 3039"/>
              <a:gd name="T12" fmla="*/ 2147483647 w 2268"/>
              <a:gd name="T13" fmla="*/ 2147483647 h 3039"/>
              <a:gd name="T14" fmla="*/ 2147483647 w 2268"/>
              <a:gd name="T15" fmla="*/ 2147483647 h 3039"/>
              <a:gd name="T16" fmla="*/ 2147483647 w 2268"/>
              <a:gd name="T17" fmla="*/ 2147483647 h 3039"/>
              <a:gd name="T18" fmla="*/ 2147483647 w 2268"/>
              <a:gd name="T19" fmla="*/ 2147483647 h 3039"/>
              <a:gd name="T20" fmla="*/ 2147483647 w 2268"/>
              <a:gd name="T21" fmla="*/ 2147483647 h 3039"/>
              <a:gd name="T22" fmla="*/ 2147483647 w 2268"/>
              <a:gd name="T23" fmla="*/ 2147483647 h 3039"/>
              <a:gd name="T24" fmla="*/ 2147483647 w 2268"/>
              <a:gd name="T25" fmla="*/ 2147483647 h 3039"/>
              <a:gd name="T26" fmla="*/ 2147483647 w 2268"/>
              <a:gd name="T27" fmla="*/ 2147483647 h 3039"/>
              <a:gd name="T28" fmla="*/ 2147483647 w 2268"/>
              <a:gd name="T29" fmla="*/ 0 h 3039"/>
              <a:gd name="T30" fmla="*/ 2147483647 w 2268"/>
              <a:gd name="T31" fmla="*/ 2147483647 h 3039"/>
              <a:gd name="T32" fmla="*/ 2147483647 w 2268"/>
              <a:gd name="T33" fmla="*/ 2147483647 h 3039"/>
              <a:gd name="T34" fmla="*/ 2147483647 w 2268"/>
              <a:gd name="T35" fmla="*/ 2147483647 h 3039"/>
              <a:gd name="T36" fmla="*/ 2147483647 w 2268"/>
              <a:gd name="T37" fmla="*/ 2147483647 h 3039"/>
              <a:gd name="T38" fmla="*/ 2147483647 w 2268"/>
              <a:gd name="T39" fmla="*/ 2147483647 h 3039"/>
              <a:gd name="T40" fmla="*/ 2147483647 w 2268"/>
              <a:gd name="T41" fmla="*/ 2147483647 h 3039"/>
              <a:gd name="T42" fmla="*/ 2147483647 w 2268"/>
              <a:gd name="T43" fmla="*/ 2147483647 h 3039"/>
              <a:gd name="T44" fmla="*/ 2147483647 w 2268"/>
              <a:gd name="T45" fmla="*/ 2147483647 h 3039"/>
              <a:gd name="T46" fmla="*/ 2147483647 w 2268"/>
              <a:gd name="T47" fmla="*/ 2147483647 h 3039"/>
              <a:gd name="T48" fmla="*/ 2147483647 w 2268"/>
              <a:gd name="T49" fmla="*/ 2147483647 h 3039"/>
              <a:gd name="T50" fmla="*/ 2147483647 w 2268"/>
              <a:gd name="T51" fmla="*/ 2147483647 h 3039"/>
              <a:gd name="T52" fmla="*/ 2147483647 w 2268"/>
              <a:gd name="T53" fmla="*/ 2147483647 h 3039"/>
              <a:gd name="T54" fmla="*/ 2147483647 w 2268"/>
              <a:gd name="T55" fmla="*/ 2147483647 h 303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268" h="3039">
                <a:moveTo>
                  <a:pt x="1270" y="3039"/>
                </a:moveTo>
                <a:lnTo>
                  <a:pt x="408" y="3039"/>
                </a:lnTo>
                <a:lnTo>
                  <a:pt x="680" y="2222"/>
                </a:lnTo>
                <a:lnTo>
                  <a:pt x="363" y="1905"/>
                </a:lnTo>
                <a:lnTo>
                  <a:pt x="0" y="1088"/>
                </a:lnTo>
                <a:lnTo>
                  <a:pt x="454" y="1769"/>
                </a:lnTo>
                <a:lnTo>
                  <a:pt x="771" y="2041"/>
                </a:lnTo>
                <a:lnTo>
                  <a:pt x="816" y="1859"/>
                </a:lnTo>
                <a:lnTo>
                  <a:pt x="907" y="1179"/>
                </a:lnTo>
                <a:lnTo>
                  <a:pt x="590" y="952"/>
                </a:lnTo>
                <a:lnTo>
                  <a:pt x="499" y="544"/>
                </a:lnTo>
                <a:lnTo>
                  <a:pt x="680" y="907"/>
                </a:lnTo>
                <a:lnTo>
                  <a:pt x="953" y="1043"/>
                </a:lnTo>
                <a:lnTo>
                  <a:pt x="998" y="725"/>
                </a:lnTo>
                <a:lnTo>
                  <a:pt x="907" y="0"/>
                </a:lnTo>
                <a:lnTo>
                  <a:pt x="1225" y="725"/>
                </a:lnTo>
                <a:lnTo>
                  <a:pt x="1315" y="1451"/>
                </a:lnTo>
                <a:lnTo>
                  <a:pt x="1633" y="1360"/>
                </a:lnTo>
                <a:lnTo>
                  <a:pt x="2041" y="1043"/>
                </a:lnTo>
                <a:lnTo>
                  <a:pt x="2132" y="771"/>
                </a:lnTo>
                <a:lnTo>
                  <a:pt x="2132" y="1088"/>
                </a:lnTo>
                <a:lnTo>
                  <a:pt x="1996" y="1224"/>
                </a:lnTo>
                <a:lnTo>
                  <a:pt x="2268" y="1224"/>
                </a:lnTo>
                <a:lnTo>
                  <a:pt x="1860" y="1315"/>
                </a:lnTo>
                <a:lnTo>
                  <a:pt x="1678" y="1496"/>
                </a:lnTo>
                <a:lnTo>
                  <a:pt x="1270" y="1678"/>
                </a:lnTo>
                <a:lnTo>
                  <a:pt x="1179" y="2358"/>
                </a:lnTo>
                <a:lnTo>
                  <a:pt x="1270" y="30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96" name="Freeform 16">
            <a:extLst>
              <a:ext uri="{FF2B5EF4-FFF2-40B4-BE49-F238E27FC236}">
                <a16:creationId xmlns:a16="http://schemas.microsoft.com/office/drawing/2014/main" id="{3200325A-7E28-AC65-C6EE-95CFC24BC0BD}"/>
              </a:ext>
            </a:extLst>
          </p:cNvPr>
          <p:cNvSpPr>
            <a:spLocks/>
          </p:cNvSpPr>
          <p:nvPr/>
        </p:nvSpPr>
        <p:spPr bwMode="auto">
          <a:xfrm>
            <a:off x="0" y="3644900"/>
            <a:ext cx="1881188" cy="3213100"/>
          </a:xfrm>
          <a:custGeom>
            <a:avLst/>
            <a:gdLst>
              <a:gd name="T0" fmla="*/ 2147483647 w 2177"/>
              <a:gd name="T1" fmla="*/ 2147483647 h 3719"/>
              <a:gd name="T2" fmla="*/ 2147483647 w 2177"/>
              <a:gd name="T3" fmla="*/ 2147483647 h 3719"/>
              <a:gd name="T4" fmla="*/ 2147483647 w 2177"/>
              <a:gd name="T5" fmla="*/ 2147483647 h 3719"/>
              <a:gd name="T6" fmla="*/ 2147483647 w 2177"/>
              <a:gd name="T7" fmla="*/ 2147483647 h 3719"/>
              <a:gd name="T8" fmla="*/ 2147483647 w 2177"/>
              <a:gd name="T9" fmla="*/ 2147483647 h 3719"/>
              <a:gd name="T10" fmla="*/ 2147483647 w 2177"/>
              <a:gd name="T11" fmla="*/ 2147483647 h 3719"/>
              <a:gd name="T12" fmla="*/ 2147483647 w 2177"/>
              <a:gd name="T13" fmla="*/ 2147483647 h 3719"/>
              <a:gd name="T14" fmla="*/ 2147483647 w 2177"/>
              <a:gd name="T15" fmla="*/ 2147483647 h 3719"/>
              <a:gd name="T16" fmla="*/ 2147483647 w 2177"/>
              <a:gd name="T17" fmla="*/ 2147483647 h 3719"/>
              <a:gd name="T18" fmla="*/ 2147483647 w 2177"/>
              <a:gd name="T19" fmla="*/ 2147483647 h 3719"/>
              <a:gd name="T20" fmla="*/ 2147483647 w 2177"/>
              <a:gd name="T21" fmla="*/ 2147483647 h 3719"/>
              <a:gd name="T22" fmla="*/ 2147483647 w 2177"/>
              <a:gd name="T23" fmla="*/ 2147483647 h 3719"/>
              <a:gd name="T24" fmla="*/ 2147483647 w 2177"/>
              <a:gd name="T25" fmla="*/ 2147483647 h 3719"/>
              <a:gd name="T26" fmla="*/ 2147483647 w 2177"/>
              <a:gd name="T27" fmla="*/ 2147483647 h 3719"/>
              <a:gd name="T28" fmla="*/ 2147483647 w 2177"/>
              <a:gd name="T29" fmla="*/ 2147483647 h 3719"/>
              <a:gd name="T30" fmla="*/ 2147483647 w 2177"/>
              <a:gd name="T31" fmla="*/ 2147483647 h 3719"/>
              <a:gd name="T32" fmla="*/ 2147483647 w 2177"/>
              <a:gd name="T33" fmla="*/ 2147483647 h 3719"/>
              <a:gd name="T34" fmla="*/ 2147483647 w 2177"/>
              <a:gd name="T35" fmla="*/ 2147483647 h 3719"/>
              <a:gd name="T36" fmla="*/ 2147483647 w 2177"/>
              <a:gd name="T37" fmla="*/ 0 h 3719"/>
              <a:gd name="T38" fmla="*/ 2147483647 w 2177"/>
              <a:gd name="T39" fmla="*/ 2147483647 h 3719"/>
              <a:gd name="T40" fmla="*/ 2147483647 w 2177"/>
              <a:gd name="T41" fmla="*/ 2147483647 h 3719"/>
              <a:gd name="T42" fmla="*/ 2147483647 w 2177"/>
              <a:gd name="T43" fmla="*/ 2147483647 h 3719"/>
              <a:gd name="T44" fmla="*/ 2147483647 w 2177"/>
              <a:gd name="T45" fmla="*/ 2147483647 h 3719"/>
              <a:gd name="T46" fmla="*/ 0 w 2177"/>
              <a:gd name="T47" fmla="*/ 2147483647 h 3719"/>
              <a:gd name="T48" fmla="*/ 2147483647 w 2177"/>
              <a:gd name="T49" fmla="*/ 2147483647 h 3719"/>
              <a:gd name="T50" fmla="*/ 2147483647 w 2177"/>
              <a:gd name="T51" fmla="*/ 2147483647 h 3719"/>
              <a:gd name="T52" fmla="*/ 2147483647 w 2177"/>
              <a:gd name="T53" fmla="*/ 2147483647 h 37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77" h="3719">
                <a:moveTo>
                  <a:pt x="953" y="3719"/>
                </a:moveTo>
                <a:lnTo>
                  <a:pt x="1497" y="3719"/>
                </a:lnTo>
                <a:lnTo>
                  <a:pt x="1089" y="2903"/>
                </a:lnTo>
                <a:lnTo>
                  <a:pt x="953" y="2268"/>
                </a:lnTo>
                <a:lnTo>
                  <a:pt x="1769" y="1995"/>
                </a:lnTo>
                <a:lnTo>
                  <a:pt x="2177" y="1496"/>
                </a:lnTo>
                <a:lnTo>
                  <a:pt x="1814" y="1814"/>
                </a:lnTo>
                <a:lnTo>
                  <a:pt x="1769" y="1496"/>
                </a:lnTo>
                <a:lnTo>
                  <a:pt x="1724" y="1905"/>
                </a:lnTo>
                <a:lnTo>
                  <a:pt x="1542" y="1995"/>
                </a:lnTo>
                <a:lnTo>
                  <a:pt x="953" y="2131"/>
                </a:lnTo>
                <a:lnTo>
                  <a:pt x="907" y="1905"/>
                </a:lnTo>
                <a:lnTo>
                  <a:pt x="907" y="1088"/>
                </a:lnTo>
                <a:lnTo>
                  <a:pt x="1134" y="816"/>
                </a:lnTo>
                <a:lnTo>
                  <a:pt x="1270" y="317"/>
                </a:lnTo>
                <a:lnTo>
                  <a:pt x="1043" y="816"/>
                </a:lnTo>
                <a:lnTo>
                  <a:pt x="907" y="952"/>
                </a:lnTo>
                <a:lnTo>
                  <a:pt x="907" y="499"/>
                </a:lnTo>
                <a:lnTo>
                  <a:pt x="1043" y="0"/>
                </a:lnTo>
                <a:lnTo>
                  <a:pt x="817" y="453"/>
                </a:lnTo>
                <a:lnTo>
                  <a:pt x="726" y="1814"/>
                </a:lnTo>
                <a:lnTo>
                  <a:pt x="771" y="2630"/>
                </a:lnTo>
                <a:lnTo>
                  <a:pt x="499" y="2540"/>
                </a:lnTo>
                <a:lnTo>
                  <a:pt x="0" y="1995"/>
                </a:lnTo>
                <a:lnTo>
                  <a:pt x="363" y="2630"/>
                </a:lnTo>
                <a:lnTo>
                  <a:pt x="817" y="2993"/>
                </a:lnTo>
                <a:lnTo>
                  <a:pt x="953" y="37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0" name="WordArt 174" descr="縦線 (反転)">
            <a:extLst>
              <a:ext uri="{FF2B5EF4-FFF2-40B4-BE49-F238E27FC236}">
                <a16:creationId xmlns:a16="http://schemas.microsoft.com/office/drawing/2014/main" id="{8231B732-43DF-EE87-57BF-F0BBA8F19F0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-160338" y="476250"/>
            <a:ext cx="8913813" cy="19446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oubleWave1">
              <a:avLst>
                <a:gd name="adj1" fmla="val 6500"/>
                <a:gd name="adj2" fmla="val 370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/>
          <a:p>
            <a:pPr algn="ctr"/>
            <a:r>
              <a:rPr lang="en-US" altLang="ja-JP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rPr>
              <a:t>Trick or Treat</a:t>
            </a:r>
            <a:endParaRPr lang="ja-JP" altLang="en-US" sz="36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01" name="Freeform 109">
            <a:extLst>
              <a:ext uri="{FF2B5EF4-FFF2-40B4-BE49-F238E27FC236}">
                <a16:creationId xmlns:a16="http://schemas.microsoft.com/office/drawing/2014/main" id="{241B0BC7-B32A-FE6F-D457-2F52284456A3}"/>
              </a:ext>
            </a:extLst>
          </p:cNvPr>
          <p:cNvSpPr>
            <a:spLocks/>
          </p:cNvSpPr>
          <p:nvPr/>
        </p:nvSpPr>
        <p:spPr bwMode="auto">
          <a:xfrm>
            <a:off x="1423988" y="3213100"/>
            <a:ext cx="8497887" cy="1954213"/>
          </a:xfrm>
          <a:custGeom>
            <a:avLst/>
            <a:gdLst>
              <a:gd name="T0" fmla="*/ 2147483647 w 3946"/>
              <a:gd name="T1" fmla="*/ 2147483647 h 907"/>
              <a:gd name="T2" fmla="*/ 2147483647 w 3946"/>
              <a:gd name="T3" fmla="*/ 2147483647 h 907"/>
              <a:gd name="T4" fmla="*/ 2147483647 w 3946"/>
              <a:gd name="T5" fmla="*/ 2147483647 h 907"/>
              <a:gd name="T6" fmla="*/ 2147483647 w 3946"/>
              <a:gd name="T7" fmla="*/ 2147483647 h 907"/>
              <a:gd name="T8" fmla="*/ 2147483647 w 3946"/>
              <a:gd name="T9" fmla="*/ 2147483647 h 907"/>
              <a:gd name="T10" fmla="*/ 2147483647 w 3946"/>
              <a:gd name="T11" fmla="*/ 0 h 907"/>
              <a:gd name="T12" fmla="*/ 2147483647 w 3946"/>
              <a:gd name="T13" fmla="*/ 2147483647 h 907"/>
              <a:gd name="T14" fmla="*/ 2147483647 w 3946"/>
              <a:gd name="T15" fmla="*/ 2147483647 h 907"/>
              <a:gd name="T16" fmla="*/ 0 w 3946"/>
              <a:gd name="T17" fmla="*/ 2147483647 h 907"/>
              <a:gd name="T18" fmla="*/ 2147483647 w 3946"/>
              <a:gd name="T19" fmla="*/ 2147483647 h 907"/>
              <a:gd name="T20" fmla="*/ 2147483647 w 3946"/>
              <a:gd name="T21" fmla="*/ 2147483647 h 907"/>
              <a:gd name="T22" fmla="*/ 2147483647 w 3946"/>
              <a:gd name="T23" fmla="*/ 2147483647 h 907"/>
              <a:gd name="T24" fmla="*/ 2147483647 w 3946"/>
              <a:gd name="T25" fmla="*/ 2147483647 h 907"/>
              <a:gd name="T26" fmla="*/ 2147483647 w 3946"/>
              <a:gd name="T27" fmla="*/ 2147483647 h 907"/>
              <a:gd name="T28" fmla="*/ 2147483647 w 3946"/>
              <a:gd name="T29" fmla="*/ 2147483647 h 907"/>
              <a:gd name="T30" fmla="*/ 2147483647 w 3946"/>
              <a:gd name="T31" fmla="*/ 2147483647 h 907"/>
              <a:gd name="T32" fmla="*/ 2147483647 w 3946"/>
              <a:gd name="T33" fmla="*/ 2147483647 h 907"/>
              <a:gd name="T34" fmla="*/ 2147483647 w 3946"/>
              <a:gd name="T35" fmla="*/ 2147483647 h 907"/>
              <a:gd name="T36" fmla="*/ 2147483647 w 3946"/>
              <a:gd name="T37" fmla="*/ 2147483647 h 907"/>
              <a:gd name="T38" fmla="*/ 2147483647 w 3946"/>
              <a:gd name="T39" fmla="*/ 2147483647 h 907"/>
              <a:gd name="T40" fmla="*/ 2147483647 w 3946"/>
              <a:gd name="T41" fmla="*/ 2147483647 h 907"/>
              <a:gd name="T42" fmla="*/ 2147483647 w 3946"/>
              <a:gd name="T43" fmla="*/ 2147483647 h 907"/>
              <a:gd name="T44" fmla="*/ 2147483647 w 3946"/>
              <a:gd name="T45" fmla="*/ 2147483647 h 907"/>
              <a:gd name="T46" fmla="*/ 2147483647 w 3946"/>
              <a:gd name="T47" fmla="*/ 2147483647 h 907"/>
              <a:gd name="T48" fmla="*/ 2147483647 w 3946"/>
              <a:gd name="T49" fmla="*/ 2147483647 h 907"/>
              <a:gd name="T50" fmla="*/ 2147483647 w 3946"/>
              <a:gd name="T51" fmla="*/ 2147483647 h 907"/>
              <a:gd name="T52" fmla="*/ 2147483647 w 3946"/>
              <a:gd name="T53" fmla="*/ 2147483647 h 907"/>
              <a:gd name="T54" fmla="*/ 2147483647 w 3946"/>
              <a:gd name="T55" fmla="*/ 2147483647 h 907"/>
              <a:gd name="T56" fmla="*/ 2147483647 w 3946"/>
              <a:gd name="T57" fmla="*/ 2147483647 h 90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46" h="907">
                <a:moveTo>
                  <a:pt x="3946" y="90"/>
                </a:moveTo>
                <a:lnTo>
                  <a:pt x="3129" y="317"/>
                </a:lnTo>
                <a:lnTo>
                  <a:pt x="2222" y="227"/>
                </a:lnTo>
                <a:lnTo>
                  <a:pt x="1496" y="408"/>
                </a:lnTo>
                <a:lnTo>
                  <a:pt x="907" y="272"/>
                </a:lnTo>
                <a:lnTo>
                  <a:pt x="635" y="0"/>
                </a:lnTo>
                <a:lnTo>
                  <a:pt x="816" y="272"/>
                </a:lnTo>
                <a:lnTo>
                  <a:pt x="362" y="181"/>
                </a:lnTo>
                <a:lnTo>
                  <a:pt x="0" y="317"/>
                </a:lnTo>
                <a:lnTo>
                  <a:pt x="362" y="272"/>
                </a:lnTo>
                <a:lnTo>
                  <a:pt x="544" y="317"/>
                </a:lnTo>
                <a:lnTo>
                  <a:pt x="317" y="453"/>
                </a:lnTo>
                <a:lnTo>
                  <a:pt x="680" y="363"/>
                </a:lnTo>
                <a:lnTo>
                  <a:pt x="1179" y="453"/>
                </a:lnTo>
                <a:lnTo>
                  <a:pt x="1496" y="589"/>
                </a:lnTo>
                <a:lnTo>
                  <a:pt x="1134" y="816"/>
                </a:lnTo>
                <a:lnTo>
                  <a:pt x="725" y="862"/>
                </a:lnTo>
                <a:lnTo>
                  <a:pt x="1224" y="907"/>
                </a:lnTo>
                <a:lnTo>
                  <a:pt x="1678" y="680"/>
                </a:lnTo>
                <a:lnTo>
                  <a:pt x="1769" y="499"/>
                </a:lnTo>
                <a:lnTo>
                  <a:pt x="2268" y="408"/>
                </a:lnTo>
                <a:lnTo>
                  <a:pt x="2676" y="499"/>
                </a:lnTo>
                <a:lnTo>
                  <a:pt x="2494" y="771"/>
                </a:lnTo>
                <a:lnTo>
                  <a:pt x="2177" y="907"/>
                </a:lnTo>
                <a:lnTo>
                  <a:pt x="2721" y="816"/>
                </a:lnTo>
                <a:lnTo>
                  <a:pt x="2948" y="544"/>
                </a:lnTo>
                <a:lnTo>
                  <a:pt x="3311" y="589"/>
                </a:lnTo>
                <a:lnTo>
                  <a:pt x="3946" y="499"/>
                </a:lnTo>
                <a:lnTo>
                  <a:pt x="3946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8202" name="Group 10">
            <a:extLst>
              <a:ext uri="{FF2B5EF4-FFF2-40B4-BE49-F238E27FC236}">
                <a16:creationId xmlns:a16="http://schemas.microsoft.com/office/drawing/2014/main" id="{3D3393BD-BEE6-B6B9-738F-3A5DD25A552A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565400"/>
            <a:ext cx="1131888" cy="1370013"/>
            <a:chOff x="3488" y="3124"/>
            <a:chExt cx="862" cy="1044"/>
          </a:xfrm>
        </p:grpSpPr>
        <p:sp>
          <p:nvSpPr>
            <p:cNvPr id="8203" name="Oval 56">
              <a:extLst>
                <a:ext uri="{FF2B5EF4-FFF2-40B4-BE49-F238E27FC236}">
                  <a16:creationId xmlns:a16="http://schemas.microsoft.com/office/drawing/2014/main" id="{867B1297-940E-172B-59E8-B6D1183480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6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04" name="Oval 58">
              <a:extLst>
                <a:ext uri="{FF2B5EF4-FFF2-40B4-BE49-F238E27FC236}">
                  <a16:creationId xmlns:a16="http://schemas.microsoft.com/office/drawing/2014/main" id="{B035C861-3E05-E5EB-86E6-36CE7D1CF3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385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05" name="Oval 59">
              <a:extLst>
                <a:ext uri="{FF2B5EF4-FFF2-40B4-BE49-F238E27FC236}">
                  <a16:creationId xmlns:a16="http://schemas.microsoft.com/office/drawing/2014/main" id="{6BA63257-7E93-D25F-76F2-C302CB556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06" name="Oval 62">
              <a:extLst>
                <a:ext uri="{FF2B5EF4-FFF2-40B4-BE49-F238E27FC236}">
                  <a16:creationId xmlns:a16="http://schemas.microsoft.com/office/drawing/2014/main" id="{D6407E95-C38C-7884-62D3-A831409ED8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94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07" name="Oval 63">
              <a:extLst>
                <a:ext uri="{FF2B5EF4-FFF2-40B4-BE49-F238E27FC236}">
                  <a16:creationId xmlns:a16="http://schemas.microsoft.com/office/drawing/2014/main" id="{01AABFD6-665C-6DBC-C724-78EFD29756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403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08" name="Oval 64">
              <a:extLst>
                <a:ext uri="{FF2B5EF4-FFF2-40B4-BE49-F238E27FC236}">
                  <a16:creationId xmlns:a16="http://schemas.microsoft.com/office/drawing/2014/main" id="{4D642CBD-4DB4-D195-39CD-AE5A2370B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6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09" name="Oval 41">
              <a:extLst>
                <a:ext uri="{FF2B5EF4-FFF2-40B4-BE49-F238E27FC236}">
                  <a16:creationId xmlns:a16="http://schemas.microsoft.com/office/drawing/2014/main" id="{228AC5FF-1E0B-3148-04B5-3C9A0312C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10" name="Oval 42">
              <a:extLst>
                <a:ext uri="{FF2B5EF4-FFF2-40B4-BE49-F238E27FC236}">
                  <a16:creationId xmlns:a16="http://schemas.microsoft.com/office/drawing/2014/main" id="{742E47AF-BF20-8F24-797D-ECD1BF4F0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11" name="Oval 43">
              <a:extLst>
                <a:ext uri="{FF2B5EF4-FFF2-40B4-BE49-F238E27FC236}">
                  <a16:creationId xmlns:a16="http://schemas.microsoft.com/office/drawing/2014/main" id="{AEFC5B3D-48F1-BD19-7FD8-4931A3AE31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07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12" name="Oval 44">
              <a:extLst>
                <a:ext uri="{FF2B5EF4-FFF2-40B4-BE49-F238E27FC236}">
                  <a16:creationId xmlns:a16="http://schemas.microsoft.com/office/drawing/2014/main" id="{A4E85A5C-730C-BC4C-9E38-9489E4A9B1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348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13" name="Oval 45">
              <a:extLst>
                <a:ext uri="{FF2B5EF4-FFF2-40B4-BE49-F238E27FC236}">
                  <a16:creationId xmlns:a16="http://schemas.microsoft.com/office/drawing/2014/main" id="{0D6BE8BC-4B6E-C0F3-E437-3E0F89B82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9" y="3124"/>
              <a:ext cx="680" cy="9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14" name="Oval 48">
              <a:extLst>
                <a:ext uri="{FF2B5EF4-FFF2-40B4-BE49-F238E27FC236}">
                  <a16:creationId xmlns:a16="http://schemas.microsoft.com/office/drawing/2014/main" id="{6977561B-C9A1-83C7-2AE2-86EFB23D1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15" name="Oval 53">
              <a:extLst>
                <a:ext uri="{FF2B5EF4-FFF2-40B4-BE49-F238E27FC236}">
                  <a16:creationId xmlns:a16="http://schemas.microsoft.com/office/drawing/2014/main" id="{80EFDA64-B7B0-2CCA-1665-A7E3B3069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7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216" name="Group 24">
            <a:extLst>
              <a:ext uri="{FF2B5EF4-FFF2-40B4-BE49-F238E27FC236}">
                <a16:creationId xmlns:a16="http://schemas.microsoft.com/office/drawing/2014/main" id="{D48C55E4-A438-F25F-3FF9-95A97C21AE3B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2565400"/>
            <a:ext cx="1846262" cy="1192213"/>
            <a:chOff x="4496" y="3271"/>
            <a:chExt cx="1406" cy="908"/>
          </a:xfrm>
        </p:grpSpPr>
        <p:sp>
          <p:nvSpPr>
            <p:cNvPr id="8217" name="Oval 152">
              <a:extLst>
                <a:ext uri="{FF2B5EF4-FFF2-40B4-BE49-F238E27FC236}">
                  <a16:creationId xmlns:a16="http://schemas.microsoft.com/office/drawing/2014/main" id="{F61090C2-17E7-55C9-4442-100B2DAE8E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5044" y="4057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18" name="Oval 153">
              <a:extLst>
                <a:ext uri="{FF2B5EF4-FFF2-40B4-BE49-F238E27FC236}">
                  <a16:creationId xmlns:a16="http://schemas.microsoft.com/office/drawing/2014/main" id="{00A1B99F-FA38-964B-4F81-55EB61D9AA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5134" y="4057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19" name="Oval 154">
              <a:extLst>
                <a:ext uri="{FF2B5EF4-FFF2-40B4-BE49-F238E27FC236}">
                  <a16:creationId xmlns:a16="http://schemas.microsoft.com/office/drawing/2014/main" id="{220B6EA4-8157-8E45-D168-D406032BC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5" y="4071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0" name="Oval 156">
              <a:extLst>
                <a:ext uri="{FF2B5EF4-FFF2-40B4-BE49-F238E27FC236}">
                  <a16:creationId xmlns:a16="http://schemas.microsoft.com/office/drawing/2014/main" id="{08EF7BCF-11FB-A6F8-7C72-E80879342D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5225" y="4057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1" name="Oval 157">
              <a:extLst>
                <a:ext uri="{FF2B5EF4-FFF2-40B4-BE49-F238E27FC236}">
                  <a16:creationId xmlns:a16="http://schemas.microsoft.com/office/drawing/2014/main" id="{7261002A-9D27-C465-9312-AB2D54E780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5315" y="4057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2" name="Oval 158">
              <a:extLst>
                <a:ext uri="{FF2B5EF4-FFF2-40B4-BE49-F238E27FC236}">
                  <a16:creationId xmlns:a16="http://schemas.microsoft.com/office/drawing/2014/main" id="{80963968-501C-8891-2E4B-3C5ED8CCE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6" y="4071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3" name="Oval 159">
              <a:extLst>
                <a:ext uri="{FF2B5EF4-FFF2-40B4-BE49-F238E27FC236}">
                  <a16:creationId xmlns:a16="http://schemas.microsoft.com/office/drawing/2014/main" id="{E959255B-9F3D-F63F-21E4-3EB50C0CC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3907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4" name="Oval 160">
              <a:extLst>
                <a:ext uri="{FF2B5EF4-FFF2-40B4-BE49-F238E27FC236}">
                  <a16:creationId xmlns:a16="http://schemas.microsoft.com/office/drawing/2014/main" id="{46011901-54BF-3C20-3CDD-1C2B822AA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" y="3907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5" name="Oval 161">
              <a:extLst>
                <a:ext uri="{FF2B5EF4-FFF2-40B4-BE49-F238E27FC236}">
                  <a16:creationId xmlns:a16="http://schemas.microsoft.com/office/drawing/2014/main" id="{05198FA7-C88B-B64A-0A4C-2251676054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300000">
              <a:off x="5356" y="3316"/>
              <a:ext cx="363" cy="7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6" name="Oval 162">
              <a:extLst>
                <a:ext uri="{FF2B5EF4-FFF2-40B4-BE49-F238E27FC236}">
                  <a16:creationId xmlns:a16="http://schemas.microsoft.com/office/drawing/2014/main" id="{90BF8DBC-6A95-2389-8807-81C0DBAD94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4679" y="3315"/>
              <a:ext cx="363" cy="7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7" name="Oval 163">
              <a:extLst>
                <a:ext uri="{FF2B5EF4-FFF2-40B4-BE49-F238E27FC236}">
                  <a16:creationId xmlns:a16="http://schemas.microsoft.com/office/drawing/2014/main" id="{0364E08B-6E93-FDA1-395F-5CA99FB7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" y="3271"/>
              <a:ext cx="680" cy="7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8" name="Oval 166">
              <a:extLst>
                <a:ext uri="{FF2B5EF4-FFF2-40B4-BE49-F238E27FC236}">
                  <a16:creationId xmlns:a16="http://schemas.microsoft.com/office/drawing/2014/main" id="{2A4B199A-BCF8-F5E4-9565-A97377313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" y="3453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29" name="Oval 168">
              <a:extLst>
                <a:ext uri="{FF2B5EF4-FFF2-40B4-BE49-F238E27FC236}">
                  <a16:creationId xmlns:a16="http://schemas.microsoft.com/office/drawing/2014/main" id="{28B3087E-1A53-27D8-E428-3291EFDD1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7" y="3453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230" name="Group 38">
            <a:extLst>
              <a:ext uri="{FF2B5EF4-FFF2-40B4-BE49-F238E27FC236}">
                <a16:creationId xmlns:a16="http://schemas.microsoft.com/office/drawing/2014/main" id="{1B9491FE-7F19-4B1B-BA93-F66E06B003F8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2781300"/>
            <a:ext cx="1131888" cy="1370013"/>
            <a:chOff x="3488" y="3124"/>
            <a:chExt cx="862" cy="1044"/>
          </a:xfrm>
        </p:grpSpPr>
        <p:sp>
          <p:nvSpPr>
            <p:cNvPr id="8231" name="Oval 56">
              <a:extLst>
                <a:ext uri="{FF2B5EF4-FFF2-40B4-BE49-F238E27FC236}">
                  <a16:creationId xmlns:a16="http://schemas.microsoft.com/office/drawing/2014/main" id="{E718EB02-FCD7-FCA9-F8F2-8BB801556A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6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32" name="Oval 58">
              <a:extLst>
                <a:ext uri="{FF2B5EF4-FFF2-40B4-BE49-F238E27FC236}">
                  <a16:creationId xmlns:a16="http://schemas.microsoft.com/office/drawing/2014/main" id="{2D615FB7-7195-4E1A-D8E0-E9AD6493BD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385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33" name="Oval 59">
              <a:extLst>
                <a:ext uri="{FF2B5EF4-FFF2-40B4-BE49-F238E27FC236}">
                  <a16:creationId xmlns:a16="http://schemas.microsoft.com/office/drawing/2014/main" id="{076AD9EE-2ED2-F7D4-53FF-7939DF781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34" name="Oval 62">
              <a:extLst>
                <a:ext uri="{FF2B5EF4-FFF2-40B4-BE49-F238E27FC236}">
                  <a16:creationId xmlns:a16="http://schemas.microsoft.com/office/drawing/2014/main" id="{0957DD8B-0FCE-09A9-2E47-5AA5D0F265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94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35" name="Oval 63">
              <a:extLst>
                <a:ext uri="{FF2B5EF4-FFF2-40B4-BE49-F238E27FC236}">
                  <a16:creationId xmlns:a16="http://schemas.microsoft.com/office/drawing/2014/main" id="{81D723BD-3BFD-BE98-EF10-F46930E789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403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36" name="Oval 64">
              <a:extLst>
                <a:ext uri="{FF2B5EF4-FFF2-40B4-BE49-F238E27FC236}">
                  <a16:creationId xmlns:a16="http://schemas.microsoft.com/office/drawing/2014/main" id="{ADDA2471-5EB3-89A8-4D79-216A87328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6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37" name="Oval 41">
              <a:extLst>
                <a:ext uri="{FF2B5EF4-FFF2-40B4-BE49-F238E27FC236}">
                  <a16:creationId xmlns:a16="http://schemas.microsoft.com/office/drawing/2014/main" id="{FCC88765-9A6D-BBF5-2F5A-06867C053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38" name="Oval 42">
              <a:extLst>
                <a:ext uri="{FF2B5EF4-FFF2-40B4-BE49-F238E27FC236}">
                  <a16:creationId xmlns:a16="http://schemas.microsoft.com/office/drawing/2014/main" id="{33B83F8B-4024-CFAE-11D6-DB3F29F24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39" name="Oval 43">
              <a:extLst>
                <a:ext uri="{FF2B5EF4-FFF2-40B4-BE49-F238E27FC236}">
                  <a16:creationId xmlns:a16="http://schemas.microsoft.com/office/drawing/2014/main" id="{CF6DF18A-38FB-159F-41EF-591ADA4070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07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40" name="Oval 44">
              <a:extLst>
                <a:ext uri="{FF2B5EF4-FFF2-40B4-BE49-F238E27FC236}">
                  <a16:creationId xmlns:a16="http://schemas.microsoft.com/office/drawing/2014/main" id="{50042FE1-B393-2F2B-C06F-F4E87AB97A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348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41" name="Oval 45">
              <a:extLst>
                <a:ext uri="{FF2B5EF4-FFF2-40B4-BE49-F238E27FC236}">
                  <a16:creationId xmlns:a16="http://schemas.microsoft.com/office/drawing/2014/main" id="{CAA7997D-D792-1B3B-7805-E80163851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9" y="3124"/>
              <a:ext cx="680" cy="9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42" name="Oval 48">
              <a:extLst>
                <a:ext uri="{FF2B5EF4-FFF2-40B4-BE49-F238E27FC236}">
                  <a16:creationId xmlns:a16="http://schemas.microsoft.com/office/drawing/2014/main" id="{09259E01-82E7-53DF-3D9D-6D7550BF2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43" name="Oval 53">
              <a:extLst>
                <a:ext uri="{FF2B5EF4-FFF2-40B4-BE49-F238E27FC236}">
                  <a16:creationId xmlns:a16="http://schemas.microsoft.com/office/drawing/2014/main" id="{91D5ED69-E670-F464-6D99-A3EF9C673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7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244" name="Group 52">
            <a:extLst>
              <a:ext uri="{FF2B5EF4-FFF2-40B4-BE49-F238E27FC236}">
                <a16:creationId xmlns:a16="http://schemas.microsoft.com/office/drawing/2014/main" id="{9E6238B3-51B4-9BAD-EE1B-6C582417D2D4}"/>
              </a:ext>
            </a:extLst>
          </p:cNvPr>
          <p:cNvGrpSpPr>
            <a:grpSpLocks/>
          </p:cNvGrpSpPr>
          <p:nvPr/>
        </p:nvGrpSpPr>
        <p:grpSpPr bwMode="auto">
          <a:xfrm>
            <a:off x="7761288" y="2565400"/>
            <a:ext cx="1131887" cy="1370013"/>
            <a:chOff x="3488" y="3124"/>
            <a:chExt cx="862" cy="1044"/>
          </a:xfrm>
        </p:grpSpPr>
        <p:sp>
          <p:nvSpPr>
            <p:cNvPr id="8245" name="Oval 56">
              <a:extLst>
                <a:ext uri="{FF2B5EF4-FFF2-40B4-BE49-F238E27FC236}">
                  <a16:creationId xmlns:a16="http://schemas.microsoft.com/office/drawing/2014/main" id="{DA85F942-1ED6-D2FB-F689-3175B29120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6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46" name="Oval 58">
              <a:extLst>
                <a:ext uri="{FF2B5EF4-FFF2-40B4-BE49-F238E27FC236}">
                  <a16:creationId xmlns:a16="http://schemas.microsoft.com/office/drawing/2014/main" id="{63A5E22F-546B-BF31-3E3E-ECBE4124A3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385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47" name="Oval 59">
              <a:extLst>
                <a:ext uri="{FF2B5EF4-FFF2-40B4-BE49-F238E27FC236}">
                  <a16:creationId xmlns:a16="http://schemas.microsoft.com/office/drawing/2014/main" id="{7702A521-D277-A204-24C6-EC4337249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48" name="Oval 62">
              <a:extLst>
                <a:ext uri="{FF2B5EF4-FFF2-40B4-BE49-F238E27FC236}">
                  <a16:creationId xmlns:a16="http://schemas.microsoft.com/office/drawing/2014/main" id="{860471D1-D451-B0DA-7341-2DDD51F67E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94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49" name="Oval 63">
              <a:extLst>
                <a:ext uri="{FF2B5EF4-FFF2-40B4-BE49-F238E27FC236}">
                  <a16:creationId xmlns:a16="http://schemas.microsoft.com/office/drawing/2014/main" id="{FE81BCF9-62E8-DC99-42BC-E86963D8BC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403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50" name="Oval 64">
              <a:extLst>
                <a:ext uri="{FF2B5EF4-FFF2-40B4-BE49-F238E27FC236}">
                  <a16:creationId xmlns:a16="http://schemas.microsoft.com/office/drawing/2014/main" id="{CC6F1410-F41E-A884-5A65-52AB4FB66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6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51" name="Oval 41">
              <a:extLst>
                <a:ext uri="{FF2B5EF4-FFF2-40B4-BE49-F238E27FC236}">
                  <a16:creationId xmlns:a16="http://schemas.microsoft.com/office/drawing/2014/main" id="{A12588DD-788D-77BA-1E34-286838763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52" name="Oval 42">
              <a:extLst>
                <a:ext uri="{FF2B5EF4-FFF2-40B4-BE49-F238E27FC236}">
                  <a16:creationId xmlns:a16="http://schemas.microsoft.com/office/drawing/2014/main" id="{AB0D7D45-A9E8-8567-F807-1853AADFD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53" name="Oval 43">
              <a:extLst>
                <a:ext uri="{FF2B5EF4-FFF2-40B4-BE49-F238E27FC236}">
                  <a16:creationId xmlns:a16="http://schemas.microsoft.com/office/drawing/2014/main" id="{4EB0B5B1-3E0B-8786-6C36-263ADE3D9C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07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54" name="Oval 44">
              <a:extLst>
                <a:ext uri="{FF2B5EF4-FFF2-40B4-BE49-F238E27FC236}">
                  <a16:creationId xmlns:a16="http://schemas.microsoft.com/office/drawing/2014/main" id="{5ABE6FCD-F599-8A4F-78BA-055A9D294B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348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55" name="Oval 45">
              <a:extLst>
                <a:ext uri="{FF2B5EF4-FFF2-40B4-BE49-F238E27FC236}">
                  <a16:creationId xmlns:a16="http://schemas.microsoft.com/office/drawing/2014/main" id="{DBBA1627-85AE-3F5E-A5D8-B33167BCC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9" y="3124"/>
              <a:ext cx="680" cy="9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56" name="Oval 48">
              <a:extLst>
                <a:ext uri="{FF2B5EF4-FFF2-40B4-BE49-F238E27FC236}">
                  <a16:creationId xmlns:a16="http://schemas.microsoft.com/office/drawing/2014/main" id="{708235AA-227E-5657-A312-F0C85F3A6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57" name="Oval 53">
              <a:extLst>
                <a:ext uri="{FF2B5EF4-FFF2-40B4-BE49-F238E27FC236}">
                  <a16:creationId xmlns:a16="http://schemas.microsoft.com/office/drawing/2014/main" id="{FA621912-71F3-5C03-B50E-1166631AF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7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258" name="Group 66">
            <a:extLst>
              <a:ext uri="{FF2B5EF4-FFF2-40B4-BE49-F238E27FC236}">
                <a16:creationId xmlns:a16="http://schemas.microsoft.com/office/drawing/2014/main" id="{DE23FD4A-41B2-C150-D62E-3589F459E1F2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2492375"/>
            <a:ext cx="1131887" cy="1370013"/>
            <a:chOff x="3488" y="3124"/>
            <a:chExt cx="862" cy="1044"/>
          </a:xfrm>
        </p:grpSpPr>
        <p:sp>
          <p:nvSpPr>
            <p:cNvPr id="8259" name="Oval 56">
              <a:extLst>
                <a:ext uri="{FF2B5EF4-FFF2-40B4-BE49-F238E27FC236}">
                  <a16:creationId xmlns:a16="http://schemas.microsoft.com/office/drawing/2014/main" id="{06052227-38FA-7581-E408-294F760941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6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0" name="Oval 58">
              <a:extLst>
                <a:ext uri="{FF2B5EF4-FFF2-40B4-BE49-F238E27FC236}">
                  <a16:creationId xmlns:a16="http://schemas.microsoft.com/office/drawing/2014/main" id="{32F59F3F-211F-C6FD-8360-BDD7B122D8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385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1" name="Oval 59">
              <a:extLst>
                <a:ext uri="{FF2B5EF4-FFF2-40B4-BE49-F238E27FC236}">
                  <a16:creationId xmlns:a16="http://schemas.microsoft.com/office/drawing/2014/main" id="{92DCF0BF-081E-450C-92AC-B37B22102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2" name="Oval 62">
              <a:extLst>
                <a:ext uri="{FF2B5EF4-FFF2-40B4-BE49-F238E27FC236}">
                  <a16:creationId xmlns:a16="http://schemas.microsoft.com/office/drawing/2014/main" id="{FBF90B57-F308-F09C-99FB-932755C31A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94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3" name="Oval 63">
              <a:extLst>
                <a:ext uri="{FF2B5EF4-FFF2-40B4-BE49-F238E27FC236}">
                  <a16:creationId xmlns:a16="http://schemas.microsoft.com/office/drawing/2014/main" id="{0300CD13-AACC-E865-DA0F-876C28382E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403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4" name="Oval 64">
              <a:extLst>
                <a:ext uri="{FF2B5EF4-FFF2-40B4-BE49-F238E27FC236}">
                  <a16:creationId xmlns:a16="http://schemas.microsoft.com/office/drawing/2014/main" id="{2840ED2C-97A5-A262-CA15-225C9332D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6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5" name="Oval 41">
              <a:extLst>
                <a:ext uri="{FF2B5EF4-FFF2-40B4-BE49-F238E27FC236}">
                  <a16:creationId xmlns:a16="http://schemas.microsoft.com/office/drawing/2014/main" id="{6317CE2A-55E0-020A-7C88-52BF77E00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6" name="Oval 42">
              <a:extLst>
                <a:ext uri="{FF2B5EF4-FFF2-40B4-BE49-F238E27FC236}">
                  <a16:creationId xmlns:a16="http://schemas.microsoft.com/office/drawing/2014/main" id="{BC351571-F077-65ED-7B99-230C5F19A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7" name="Oval 43">
              <a:extLst>
                <a:ext uri="{FF2B5EF4-FFF2-40B4-BE49-F238E27FC236}">
                  <a16:creationId xmlns:a16="http://schemas.microsoft.com/office/drawing/2014/main" id="{F5F54A02-C553-A252-9224-A8E1023985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07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8" name="Oval 44">
              <a:extLst>
                <a:ext uri="{FF2B5EF4-FFF2-40B4-BE49-F238E27FC236}">
                  <a16:creationId xmlns:a16="http://schemas.microsoft.com/office/drawing/2014/main" id="{AA243B6C-D42E-D137-360E-35C37C61C8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348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69" name="Oval 45">
              <a:extLst>
                <a:ext uri="{FF2B5EF4-FFF2-40B4-BE49-F238E27FC236}">
                  <a16:creationId xmlns:a16="http://schemas.microsoft.com/office/drawing/2014/main" id="{40B7BC9F-5887-B01F-6408-CC60E4B5C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9" y="3124"/>
              <a:ext cx="680" cy="9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70" name="Oval 48">
              <a:extLst>
                <a:ext uri="{FF2B5EF4-FFF2-40B4-BE49-F238E27FC236}">
                  <a16:creationId xmlns:a16="http://schemas.microsoft.com/office/drawing/2014/main" id="{04996FBE-3F13-BA4E-587D-7D07D33CA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71" name="Oval 53">
              <a:extLst>
                <a:ext uri="{FF2B5EF4-FFF2-40B4-BE49-F238E27FC236}">
                  <a16:creationId xmlns:a16="http://schemas.microsoft.com/office/drawing/2014/main" id="{56629A3A-1EC0-DFF3-5C7E-32D6D0708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7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272" name="グループ化 2">
            <a:extLst>
              <a:ext uri="{FF2B5EF4-FFF2-40B4-BE49-F238E27FC236}">
                <a16:creationId xmlns:a16="http://schemas.microsoft.com/office/drawing/2014/main" id="{AA132712-A4CA-E2A4-D7D6-3AAC7F3F2EBF}"/>
              </a:ext>
            </a:extLst>
          </p:cNvPr>
          <p:cNvGrpSpPr>
            <a:grpSpLocks/>
          </p:cNvGrpSpPr>
          <p:nvPr/>
        </p:nvGrpSpPr>
        <p:grpSpPr bwMode="auto">
          <a:xfrm>
            <a:off x="4016375" y="5764213"/>
            <a:ext cx="2305050" cy="1093787"/>
            <a:chOff x="392113" y="2153442"/>
            <a:chExt cx="3941763" cy="1871663"/>
          </a:xfrm>
        </p:grpSpPr>
        <p:sp>
          <p:nvSpPr>
            <p:cNvPr id="35" name="Oval 106">
              <a:extLst>
                <a:ext uri="{FF2B5EF4-FFF2-40B4-BE49-F238E27FC236}">
                  <a16:creationId xmlns:a16="http://schemas.microsoft.com/office/drawing/2014/main" id="{7C4BB162-D0C1-6D05-49E2-C6F2239C3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6718" y="2153442"/>
              <a:ext cx="143879" cy="28794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36" name="Oval 107">
              <a:extLst>
                <a:ext uri="{FF2B5EF4-FFF2-40B4-BE49-F238E27FC236}">
                  <a16:creationId xmlns:a16="http://schemas.microsoft.com/office/drawing/2014/main" id="{4C207AC5-5956-F875-3B5D-5F32991D2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2838" y="2297415"/>
              <a:ext cx="431640" cy="28794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37" name="Oval 108">
              <a:extLst>
                <a:ext uri="{FF2B5EF4-FFF2-40B4-BE49-F238E27FC236}">
                  <a16:creationId xmlns:a16="http://schemas.microsoft.com/office/drawing/2014/main" id="{EE454165-89A0-0FF1-1844-8592E1265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4478" y="2514735"/>
              <a:ext cx="719398" cy="1078449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38" name="Oval 109">
              <a:extLst>
                <a:ext uri="{FF2B5EF4-FFF2-40B4-BE49-F238E27FC236}">
                  <a16:creationId xmlns:a16="http://schemas.microsoft.com/office/drawing/2014/main" id="{C5DBB80F-B1EC-FED1-BC11-EED732F19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4022" y="2514735"/>
              <a:ext cx="719398" cy="1078449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39" name="Oval 110">
              <a:extLst>
                <a:ext uri="{FF2B5EF4-FFF2-40B4-BE49-F238E27FC236}">
                  <a16:creationId xmlns:a16="http://schemas.microsoft.com/office/drawing/2014/main" id="{2653EB99-47ED-6C77-DB85-2145FBAE5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484" y="2441390"/>
              <a:ext cx="719400" cy="122513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0" name="Oval 111">
              <a:extLst>
                <a:ext uri="{FF2B5EF4-FFF2-40B4-BE49-F238E27FC236}">
                  <a16:creationId xmlns:a16="http://schemas.microsoft.com/office/drawing/2014/main" id="{7C5E479C-9A41-CB42-FEFD-5072175B4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0015" y="2441390"/>
              <a:ext cx="716684" cy="122513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1" name="Oval 112">
              <a:extLst>
                <a:ext uri="{FF2B5EF4-FFF2-40B4-BE49-F238E27FC236}">
                  <a16:creationId xmlns:a16="http://schemas.microsoft.com/office/drawing/2014/main" id="{4780B346-0B07-F803-0CC3-3E310B703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959" y="2368044"/>
              <a:ext cx="719398" cy="136911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280" name="Oval 123">
              <a:extLst>
                <a:ext uri="{FF2B5EF4-FFF2-40B4-BE49-F238E27FC236}">
                  <a16:creationId xmlns:a16="http://schemas.microsoft.com/office/drawing/2014/main" id="{FFCD4406-78CC-6D89-A49A-5803DA434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2663" y="2656679"/>
              <a:ext cx="431903" cy="43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81" name="Oval 131">
              <a:extLst>
                <a:ext uri="{FF2B5EF4-FFF2-40B4-BE49-F238E27FC236}">
                  <a16:creationId xmlns:a16="http://schemas.microsoft.com/office/drawing/2014/main" id="{82AE7A19-45E5-D861-531A-B54844ED5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0518" y="2729704"/>
              <a:ext cx="288994" cy="2889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82" name="Oval 132">
              <a:extLst>
                <a:ext uri="{FF2B5EF4-FFF2-40B4-BE49-F238E27FC236}">
                  <a16:creationId xmlns:a16="http://schemas.microsoft.com/office/drawing/2014/main" id="{5EF1378D-423B-5D93-E48F-747456651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7717" y="2729704"/>
              <a:ext cx="288994" cy="2889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1898A845-6702-C387-1586-28CB7A7035C1}"/>
                </a:ext>
              </a:extLst>
            </p:cNvPr>
            <p:cNvSpPr/>
            <p:nvPr/>
          </p:nvSpPr>
          <p:spPr bwMode="auto">
            <a:xfrm flipH="1">
              <a:off x="392113" y="2837998"/>
              <a:ext cx="1908444" cy="1187107"/>
            </a:xfrm>
            <a:custGeom>
              <a:avLst/>
              <a:gdLst>
                <a:gd name="connsiteX0" fmla="*/ 3619500 w 6886575"/>
                <a:gd name="connsiteY0" fmla="*/ 381000 h 4648200"/>
                <a:gd name="connsiteX1" fmla="*/ 3419475 w 6886575"/>
                <a:gd name="connsiteY1" fmla="*/ 438150 h 4648200"/>
                <a:gd name="connsiteX2" fmla="*/ 3295650 w 6886575"/>
                <a:gd name="connsiteY2" fmla="*/ 495300 h 4648200"/>
                <a:gd name="connsiteX3" fmla="*/ 3181350 w 6886575"/>
                <a:gd name="connsiteY3" fmla="*/ 581025 h 4648200"/>
                <a:gd name="connsiteX4" fmla="*/ 2933700 w 6886575"/>
                <a:gd name="connsiteY4" fmla="*/ 600075 h 4648200"/>
                <a:gd name="connsiteX5" fmla="*/ 2724150 w 6886575"/>
                <a:gd name="connsiteY5" fmla="*/ 571500 h 4648200"/>
                <a:gd name="connsiteX6" fmla="*/ 2628900 w 6886575"/>
                <a:gd name="connsiteY6" fmla="*/ 561975 h 4648200"/>
                <a:gd name="connsiteX7" fmla="*/ 2619375 w 6886575"/>
                <a:gd name="connsiteY7" fmla="*/ 609600 h 4648200"/>
                <a:gd name="connsiteX8" fmla="*/ 2419350 w 6886575"/>
                <a:gd name="connsiteY8" fmla="*/ 647700 h 4648200"/>
                <a:gd name="connsiteX9" fmla="*/ 2286000 w 6886575"/>
                <a:gd name="connsiteY9" fmla="*/ 647700 h 4648200"/>
                <a:gd name="connsiteX10" fmla="*/ 1838325 w 6886575"/>
                <a:gd name="connsiteY10" fmla="*/ 523875 h 4648200"/>
                <a:gd name="connsiteX11" fmla="*/ 1628775 w 6886575"/>
                <a:gd name="connsiteY11" fmla="*/ 552450 h 4648200"/>
                <a:gd name="connsiteX12" fmla="*/ 933450 w 6886575"/>
                <a:gd name="connsiteY12" fmla="*/ 704850 h 4648200"/>
                <a:gd name="connsiteX13" fmla="*/ 866775 w 6886575"/>
                <a:gd name="connsiteY13" fmla="*/ 819150 h 4648200"/>
                <a:gd name="connsiteX14" fmla="*/ 714375 w 6886575"/>
                <a:gd name="connsiteY14" fmla="*/ 942975 h 4648200"/>
                <a:gd name="connsiteX15" fmla="*/ 542925 w 6886575"/>
                <a:gd name="connsiteY15" fmla="*/ 1038225 h 4648200"/>
                <a:gd name="connsiteX16" fmla="*/ 285750 w 6886575"/>
                <a:gd name="connsiteY16" fmla="*/ 1628775 h 4648200"/>
                <a:gd name="connsiteX17" fmla="*/ 295275 w 6886575"/>
                <a:gd name="connsiteY17" fmla="*/ 1885950 h 4648200"/>
                <a:gd name="connsiteX18" fmla="*/ 161925 w 6886575"/>
                <a:gd name="connsiteY18" fmla="*/ 2238375 h 4648200"/>
                <a:gd name="connsiteX19" fmla="*/ 142875 w 6886575"/>
                <a:gd name="connsiteY19" fmla="*/ 2495550 h 4648200"/>
                <a:gd name="connsiteX20" fmla="*/ 104775 w 6886575"/>
                <a:gd name="connsiteY20" fmla="*/ 2657475 h 4648200"/>
                <a:gd name="connsiteX21" fmla="*/ 114300 w 6886575"/>
                <a:gd name="connsiteY21" fmla="*/ 2971800 h 4648200"/>
                <a:gd name="connsiteX22" fmla="*/ 114300 w 6886575"/>
                <a:gd name="connsiteY22" fmla="*/ 2971800 h 4648200"/>
                <a:gd name="connsiteX23" fmla="*/ 85725 w 6886575"/>
                <a:gd name="connsiteY23" fmla="*/ 3419475 h 4648200"/>
                <a:gd name="connsiteX24" fmla="*/ 0 w 6886575"/>
                <a:gd name="connsiteY24" fmla="*/ 3629025 h 4648200"/>
                <a:gd name="connsiteX25" fmla="*/ 142875 w 6886575"/>
                <a:gd name="connsiteY25" fmla="*/ 3476625 h 4648200"/>
                <a:gd name="connsiteX26" fmla="*/ 133350 w 6886575"/>
                <a:gd name="connsiteY26" fmla="*/ 3609975 h 4648200"/>
                <a:gd name="connsiteX27" fmla="*/ 295275 w 6886575"/>
                <a:gd name="connsiteY27" fmla="*/ 3390900 h 4648200"/>
                <a:gd name="connsiteX28" fmla="*/ 304800 w 6886575"/>
                <a:gd name="connsiteY28" fmla="*/ 3600450 h 4648200"/>
                <a:gd name="connsiteX29" fmla="*/ 390525 w 6886575"/>
                <a:gd name="connsiteY29" fmla="*/ 3238500 h 4648200"/>
                <a:gd name="connsiteX30" fmla="*/ 428625 w 6886575"/>
                <a:gd name="connsiteY30" fmla="*/ 3400425 h 4648200"/>
                <a:gd name="connsiteX31" fmla="*/ 476250 w 6886575"/>
                <a:gd name="connsiteY31" fmla="*/ 2952750 h 4648200"/>
                <a:gd name="connsiteX32" fmla="*/ 590550 w 6886575"/>
                <a:gd name="connsiteY32" fmla="*/ 2571750 h 4648200"/>
                <a:gd name="connsiteX33" fmla="*/ 657225 w 6886575"/>
                <a:gd name="connsiteY33" fmla="*/ 2171700 h 4648200"/>
                <a:gd name="connsiteX34" fmla="*/ 685800 w 6886575"/>
                <a:gd name="connsiteY34" fmla="*/ 1828800 h 4648200"/>
                <a:gd name="connsiteX35" fmla="*/ 685800 w 6886575"/>
                <a:gd name="connsiteY35" fmla="*/ 1685925 h 4648200"/>
                <a:gd name="connsiteX36" fmla="*/ 781050 w 6886575"/>
                <a:gd name="connsiteY36" fmla="*/ 1952625 h 4648200"/>
                <a:gd name="connsiteX37" fmla="*/ 762000 w 6886575"/>
                <a:gd name="connsiteY37" fmla="*/ 1685925 h 4648200"/>
                <a:gd name="connsiteX38" fmla="*/ 933450 w 6886575"/>
                <a:gd name="connsiteY38" fmla="*/ 2124075 h 4648200"/>
                <a:gd name="connsiteX39" fmla="*/ 1038225 w 6886575"/>
                <a:gd name="connsiteY39" fmla="*/ 2257425 h 4648200"/>
                <a:gd name="connsiteX40" fmla="*/ 933450 w 6886575"/>
                <a:gd name="connsiteY40" fmla="*/ 2428875 h 4648200"/>
                <a:gd name="connsiteX41" fmla="*/ 790575 w 6886575"/>
                <a:gd name="connsiteY41" fmla="*/ 2600325 h 4648200"/>
                <a:gd name="connsiteX42" fmla="*/ 676275 w 6886575"/>
                <a:gd name="connsiteY42" fmla="*/ 2686050 h 4648200"/>
                <a:gd name="connsiteX43" fmla="*/ 609600 w 6886575"/>
                <a:gd name="connsiteY43" fmla="*/ 2781300 h 4648200"/>
                <a:gd name="connsiteX44" fmla="*/ 628650 w 6886575"/>
                <a:gd name="connsiteY44" fmla="*/ 3228975 h 4648200"/>
                <a:gd name="connsiteX45" fmla="*/ 657225 w 6886575"/>
                <a:gd name="connsiteY45" fmla="*/ 3457575 h 4648200"/>
                <a:gd name="connsiteX46" fmla="*/ 695325 w 6886575"/>
                <a:gd name="connsiteY46" fmla="*/ 3629025 h 4648200"/>
                <a:gd name="connsiteX47" fmla="*/ 647700 w 6886575"/>
                <a:gd name="connsiteY47" fmla="*/ 3752850 h 4648200"/>
                <a:gd name="connsiteX48" fmla="*/ 628650 w 6886575"/>
                <a:gd name="connsiteY48" fmla="*/ 3838575 h 4648200"/>
                <a:gd name="connsiteX49" fmla="*/ 552450 w 6886575"/>
                <a:gd name="connsiteY49" fmla="*/ 3981450 h 4648200"/>
                <a:gd name="connsiteX50" fmla="*/ 495300 w 6886575"/>
                <a:gd name="connsiteY50" fmla="*/ 3914775 h 4648200"/>
                <a:gd name="connsiteX51" fmla="*/ 352425 w 6886575"/>
                <a:gd name="connsiteY51" fmla="*/ 3933825 h 4648200"/>
                <a:gd name="connsiteX52" fmla="*/ 238125 w 6886575"/>
                <a:gd name="connsiteY52" fmla="*/ 4219575 h 4648200"/>
                <a:gd name="connsiteX53" fmla="*/ 438150 w 6886575"/>
                <a:gd name="connsiteY53" fmla="*/ 4200525 h 4648200"/>
                <a:gd name="connsiteX54" fmla="*/ 523875 w 6886575"/>
                <a:gd name="connsiteY54" fmla="*/ 4124325 h 4648200"/>
                <a:gd name="connsiteX55" fmla="*/ 742950 w 6886575"/>
                <a:gd name="connsiteY55" fmla="*/ 3990975 h 4648200"/>
                <a:gd name="connsiteX56" fmla="*/ 847725 w 6886575"/>
                <a:gd name="connsiteY56" fmla="*/ 3943350 h 4648200"/>
                <a:gd name="connsiteX57" fmla="*/ 866775 w 6886575"/>
                <a:gd name="connsiteY57" fmla="*/ 3771900 h 4648200"/>
                <a:gd name="connsiteX58" fmla="*/ 857250 w 6886575"/>
                <a:gd name="connsiteY58" fmla="*/ 3143250 h 4648200"/>
                <a:gd name="connsiteX59" fmla="*/ 885825 w 6886575"/>
                <a:gd name="connsiteY59" fmla="*/ 3048000 h 4648200"/>
                <a:gd name="connsiteX60" fmla="*/ 1085850 w 6886575"/>
                <a:gd name="connsiteY60" fmla="*/ 2800350 h 4648200"/>
                <a:gd name="connsiteX61" fmla="*/ 1038225 w 6886575"/>
                <a:gd name="connsiteY61" fmla="*/ 3057525 h 4648200"/>
                <a:gd name="connsiteX62" fmla="*/ 990600 w 6886575"/>
                <a:gd name="connsiteY62" fmla="*/ 3200400 h 4648200"/>
                <a:gd name="connsiteX63" fmla="*/ 1162050 w 6886575"/>
                <a:gd name="connsiteY63" fmla="*/ 3562350 h 4648200"/>
                <a:gd name="connsiteX64" fmla="*/ 1390650 w 6886575"/>
                <a:gd name="connsiteY64" fmla="*/ 4057650 h 4648200"/>
                <a:gd name="connsiteX65" fmla="*/ 1447800 w 6886575"/>
                <a:gd name="connsiteY65" fmla="*/ 4295775 h 4648200"/>
                <a:gd name="connsiteX66" fmla="*/ 1590675 w 6886575"/>
                <a:gd name="connsiteY66" fmla="*/ 4381500 h 4648200"/>
                <a:gd name="connsiteX67" fmla="*/ 1685925 w 6886575"/>
                <a:gd name="connsiteY67" fmla="*/ 4467225 h 4648200"/>
                <a:gd name="connsiteX68" fmla="*/ 1676400 w 6886575"/>
                <a:gd name="connsiteY68" fmla="*/ 4552950 h 4648200"/>
                <a:gd name="connsiteX69" fmla="*/ 1752600 w 6886575"/>
                <a:gd name="connsiteY69" fmla="*/ 4648200 h 4648200"/>
                <a:gd name="connsiteX70" fmla="*/ 1933575 w 6886575"/>
                <a:gd name="connsiteY70" fmla="*/ 4638675 h 4648200"/>
                <a:gd name="connsiteX71" fmla="*/ 2085975 w 6886575"/>
                <a:gd name="connsiteY71" fmla="*/ 4562475 h 4648200"/>
                <a:gd name="connsiteX72" fmla="*/ 1943100 w 6886575"/>
                <a:gd name="connsiteY72" fmla="*/ 4381500 h 4648200"/>
                <a:gd name="connsiteX73" fmla="*/ 1781175 w 6886575"/>
                <a:gd name="connsiteY73" fmla="*/ 4314825 h 4648200"/>
                <a:gd name="connsiteX74" fmla="*/ 1628775 w 6886575"/>
                <a:gd name="connsiteY74" fmla="*/ 4067175 h 4648200"/>
                <a:gd name="connsiteX75" fmla="*/ 1400175 w 6886575"/>
                <a:gd name="connsiteY75" fmla="*/ 3552825 h 4648200"/>
                <a:gd name="connsiteX76" fmla="*/ 1371600 w 6886575"/>
                <a:gd name="connsiteY76" fmla="*/ 3362325 h 4648200"/>
                <a:gd name="connsiteX77" fmla="*/ 1438275 w 6886575"/>
                <a:gd name="connsiteY77" fmla="*/ 3038475 h 4648200"/>
                <a:gd name="connsiteX78" fmla="*/ 1552575 w 6886575"/>
                <a:gd name="connsiteY78" fmla="*/ 2762250 h 4648200"/>
                <a:gd name="connsiteX79" fmla="*/ 1790700 w 6886575"/>
                <a:gd name="connsiteY79" fmla="*/ 2171700 h 4648200"/>
                <a:gd name="connsiteX80" fmla="*/ 1895475 w 6886575"/>
                <a:gd name="connsiteY80" fmla="*/ 2152650 h 4648200"/>
                <a:gd name="connsiteX81" fmla="*/ 1962150 w 6886575"/>
                <a:gd name="connsiteY81" fmla="*/ 2038350 h 4648200"/>
                <a:gd name="connsiteX82" fmla="*/ 2019300 w 6886575"/>
                <a:gd name="connsiteY82" fmla="*/ 1905000 h 4648200"/>
                <a:gd name="connsiteX83" fmla="*/ 2114550 w 6886575"/>
                <a:gd name="connsiteY83" fmla="*/ 1914525 h 4648200"/>
                <a:gd name="connsiteX84" fmla="*/ 2600325 w 6886575"/>
                <a:gd name="connsiteY84" fmla="*/ 2143125 h 4648200"/>
                <a:gd name="connsiteX85" fmla="*/ 2990850 w 6886575"/>
                <a:gd name="connsiteY85" fmla="*/ 2238375 h 4648200"/>
                <a:gd name="connsiteX86" fmla="*/ 3352800 w 6886575"/>
                <a:gd name="connsiteY86" fmla="*/ 2238375 h 4648200"/>
                <a:gd name="connsiteX87" fmla="*/ 3457575 w 6886575"/>
                <a:gd name="connsiteY87" fmla="*/ 2247900 h 4648200"/>
                <a:gd name="connsiteX88" fmla="*/ 3505200 w 6886575"/>
                <a:gd name="connsiteY88" fmla="*/ 2266950 h 4648200"/>
                <a:gd name="connsiteX89" fmla="*/ 3676650 w 6886575"/>
                <a:gd name="connsiteY89" fmla="*/ 2257425 h 4648200"/>
                <a:gd name="connsiteX90" fmla="*/ 3800475 w 6886575"/>
                <a:gd name="connsiteY90" fmla="*/ 2343150 h 4648200"/>
                <a:gd name="connsiteX91" fmla="*/ 3571875 w 6886575"/>
                <a:gd name="connsiteY91" fmla="*/ 3152775 h 4648200"/>
                <a:gd name="connsiteX92" fmla="*/ 3590925 w 6886575"/>
                <a:gd name="connsiteY92" fmla="*/ 3286125 h 4648200"/>
                <a:gd name="connsiteX93" fmla="*/ 3381375 w 6886575"/>
                <a:gd name="connsiteY93" fmla="*/ 3790950 h 4648200"/>
                <a:gd name="connsiteX94" fmla="*/ 3352800 w 6886575"/>
                <a:gd name="connsiteY94" fmla="*/ 3971925 h 4648200"/>
                <a:gd name="connsiteX95" fmla="*/ 3457575 w 6886575"/>
                <a:gd name="connsiteY95" fmla="*/ 4143375 h 4648200"/>
                <a:gd name="connsiteX96" fmla="*/ 3467100 w 6886575"/>
                <a:gd name="connsiteY96" fmla="*/ 4229100 h 4648200"/>
                <a:gd name="connsiteX97" fmla="*/ 3438525 w 6886575"/>
                <a:gd name="connsiteY97" fmla="*/ 4371975 h 4648200"/>
                <a:gd name="connsiteX98" fmla="*/ 3609975 w 6886575"/>
                <a:gd name="connsiteY98" fmla="*/ 4467225 h 4648200"/>
                <a:gd name="connsiteX99" fmla="*/ 3724275 w 6886575"/>
                <a:gd name="connsiteY99" fmla="*/ 4448175 h 4648200"/>
                <a:gd name="connsiteX100" fmla="*/ 3810000 w 6886575"/>
                <a:gd name="connsiteY100" fmla="*/ 4371975 h 4648200"/>
                <a:gd name="connsiteX101" fmla="*/ 3667125 w 6886575"/>
                <a:gd name="connsiteY101" fmla="*/ 4200525 h 4648200"/>
                <a:gd name="connsiteX102" fmla="*/ 3638550 w 6886575"/>
                <a:gd name="connsiteY102" fmla="*/ 4162425 h 4648200"/>
                <a:gd name="connsiteX103" fmla="*/ 3600450 w 6886575"/>
                <a:gd name="connsiteY103" fmla="*/ 3924300 h 4648200"/>
                <a:gd name="connsiteX104" fmla="*/ 3648075 w 6886575"/>
                <a:gd name="connsiteY104" fmla="*/ 3657600 h 4648200"/>
                <a:gd name="connsiteX105" fmla="*/ 3714750 w 6886575"/>
                <a:gd name="connsiteY105" fmla="*/ 3429000 h 4648200"/>
                <a:gd name="connsiteX106" fmla="*/ 3800475 w 6886575"/>
                <a:gd name="connsiteY106" fmla="*/ 3381375 h 4648200"/>
                <a:gd name="connsiteX107" fmla="*/ 4029075 w 6886575"/>
                <a:gd name="connsiteY107" fmla="*/ 2809875 h 4648200"/>
                <a:gd name="connsiteX108" fmla="*/ 4286250 w 6886575"/>
                <a:gd name="connsiteY108" fmla="*/ 2362200 h 4648200"/>
                <a:gd name="connsiteX109" fmla="*/ 4362450 w 6886575"/>
                <a:gd name="connsiteY109" fmla="*/ 2457450 h 4648200"/>
                <a:gd name="connsiteX110" fmla="*/ 4524375 w 6886575"/>
                <a:gd name="connsiteY110" fmla="*/ 2543175 h 4648200"/>
                <a:gd name="connsiteX111" fmla="*/ 4657725 w 6886575"/>
                <a:gd name="connsiteY111" fmla="*/ 2695575 h 4648200"/>
                <a:gd name="connsiteX112" fmla="*/ 5000625 w 6886575"/>
                <a:gd name="connsiteY112" fmla="*/ 3105150 h 4648200"/>
                <a:gd name="connsiteX113" fmla="*/ 5114925 w 6886575"/>
                <a:gd name="connsiteY113" fmla="*/ 3248025 h 4648200"/>
                <a:gd name="connsiteX114" fmla="*/ 5162550 w 6886575"/>
                <a:gd name="connsiteY114" fmla="*/ 3343275 h 4648200"/>
                <a:gd name="connsiteX115" fmla="*/ 5286375 w 6886575"/>
                <a:gd name="connsiteY115" fmla="*/ 3495675 h 4648200"/>
                <a:gd name="connsiteX116" fmla="*/ 5448300 w 6886575"/>
                <a:gd name="connsiteY116" fmla="*/ 3771900 h 4648200"/>
                <a:gd name="connsiteX117" fmla="*/ 5524500 w 6886575"/>
                <a:gd name="connsiteY117" fmla="*/ 4057650 h 4648200"/>
                <a:gd name="connsiteX118" fmla="*/ 5629275 w 6886575"/>
                <a:gd name="connsiteY118" fmla="*/ 4152900 h 4648200"/>
                <a:gd name="connsiteX119" fmla="*/ 5753100 w 6886575"/>
                <a:gd name="connsiteY119" fmla="*/ 4267200 h 4648200"/>
                <a:gd name="connsiteX120" fmla="*/ 5743575 w 6886575"/>
                <a:gd name="connsiteY120" fmla="*/ 4352925 h 4648200"/>
                <a:gd name="connsiteX121" fmla="*/ 5734050 w 6886575"/>
                <a:gd name="connsiteY121" fmla="*/ 4448175 h 4648200"/>
                <a:gd name="connsiteX122" fmla="*/ 5857875 w 6886575"/>
                <a:gd name="connsiteY122" fmla="*/ 4543425 h 4648200"/>
                <a:gd name="connsiteX123" fmla="*/ 6115050 w 6886575"/>
                <a:gd name="connsiteY123" fmla="*/ 4562475 h 4648200"/>
                <a:gd name="connsiteX124" fmla="*/ 6153150 w 6886575"/>
                <a:gd name="connsiteY124" fmla="*/ 4533900 h 4648200"/>
                <a:gd name="connsiteX125" fmla="*/ 6076950 w 6886575"/>
                <a:gd name="connsiteY125" fmla="*/ 4314825 h 4648200"/>
                <a:gd name="connsiteX126" fmla="*/ 5972175 w 6886575"/>
                <a:gd name="connsiteY126" fmla="*/ 4238625 h 4648200"/>
                <a:gd name="connsiteX127" fmla="*/ 5943600 w 6886575"/>
                <a:gd name="connsiteY127" fmla="*/ 4152900 h 4648200"/>
                <a:gd name="connsiteX128" fmla="*/ 5743575 w 6886575"/>
                <a:gd name="connsiteY128" fmla="*/ 3990975 h 4648200"/>
                <a:gd name="connsiteX129" fmla="*/ 5495925 w 6886575"/>
                <a:gd name="connsiteY129" fmla="*/ 3467100 h 4648200"/>
                <a:gd name="connsiteX130" fmla="*/ 5486400 w 6886575"/>
                <a:gd name="connsiteY130" fmla="*/ 3343275 h 4648200"/>
                <a:gd name="connsiteX131" fmla="*/ 5143500 w 6886575"/>
                <a:gd name="connsiteY131" fmla="*/ 2733675 h 4648200"/>
                <a:gd name="connsiteX132" fmla="*/ 4943475 w 6886575"/>
                <a:gd name="connsiteY132" fmla="*/ 2219325 h 4648200"/>
                <a:gd name="connsiteX133" fmla="*/ 5076825 w 6886575"/>
                <a:gd name="connsiteY133" fmla="*/ 1952625 h 4648200"/>
                <a:gd name="connsiteX134" fmla="*/ 5143500 w 6886575"/>
                <a:gd name="connsiteY134" fmla="*/ 1600200 h 4648200"/>
                <a:gd name="connsiteX135" fmla="*/ 5334000 w 6886575"/>
                <a:gd name="connsiteY135" fmla="*/ 1333500 h 4648200"/>
                <a:gd name="connsiteX136" fmla="*/ 5762625 w 6886575"/>
                <a:gd name="connsiteY136" fmla="*/ 1009650 h 4648200"/>
                <a:gd name="connsiteX137" fmla="*/ 5924550 w 6886575"/>
                <a:gd name="connsiteY137" fmla="*/ 971550 h 4648200"/>
                <a:gd name="connsiteX138" fmla="*/ 6057900 w 6886575"/>
                <a:gd name="connsiteY138" fmla="*/ 1057275 h 4648200"/>
                <a:gd name="connsiteX139" fmla="*/ 6181725 w 6886575"/>
                <a:gd name="connsiteY139" fmla="*/ 1238250 h 4648200"/>
                <a:gd name="connsiteX140" fmla="*/ 6257925 w 6886575"/>
                <a:gd name="connsiteY140" fmla="*/ 1457325 h 4648200"/>
                <a:gd name="connsiteX141" fmla="*/ 6305550 w 6886575"/>
                <a:gd name="connsiteY141" fmla="*/ 1562100 h 4648200"/>
                <a:gd name="connsiteX142" fmla="*/ 6296025 w 6886575"/>
                <a:gd name="connsiteY142" fmla="*/ 1628775 h 4648200"/>
                <a:gd name="connsiteX143" fmla="*/ 6276975 w 6886575"/>
                <a:gd name="connsiteY143" fmla="*/ 1724025 h 4648200"/>
                <a:gd name="connsiteX144" fmla="*/ 6391275 w 6886575"/>
                <a:gd name="connsiteY144" fmla="*/ 1838325 h 4648200"/>
                <a:gd name="connsiteX145" fmla="*/ 6429375 w 6886575"/>
                <a:gd name="connsiteY145" fmla="*/ 1819275 h 4648200"/>
                <a:gd name="connsiteX146" fmla="*/ 6486525 w 6886575"/>
                <a:gd name="connsiteY146" fmla="*/ 1628775 h 4648200"/>
                <a:gd name="connsiteX147" fmla="*/ 6505575 w 6886575"/>
                <a:gd name="connsiteY147" fmla="*/ 1752600 h 4648200"/>
                <a:gd name="connsiteX148" fmla="*/ 6524625 w 6886575"/>
                <a:gd name="connsiteY148" fmla="*/ 1828800 h 4648200"/>
                <a:gd name="connsiteX149" fmla="*/ 6667500 w 6886575"/>
                <a:gd name="connsiteY149" fmla="*/ 1847850 h 4648200"/>
                <a:gd name="connsiteX150" fmla="*/ 6810375 w 6886575"/>
                <a:gd name="connsiteY150" fmla="*/ 1781175 h 4648200"/>
                <a:gd name="connsiteX151" fmla="*/ 6819900 w 6886575"/>
                <a:gd name="connsiteY151" fmla="*/ 1704975 h 4648200"/>
                <a:gd name="connsiteX152" fmla="*/ 6829425 w 6886575"/>
                <a:gd name="connsiteY152" fmla="*/ 1371600 h 4648200"/>
                <a:gd name="connsiteX153" fmla="*/ 6858000 w 6886575"/>
                <a:gd name="connsiteY153" fmla="*/ 1295400 h 4648200"/>
                <a:gd name="connsiteX154" fmla="*/ 6819900 w 6886575"/>
                <a:gd name="connsiteY154" fmla="*/ 1257300 h 4648200"/>
                <a:gd name="connsiteX155" fmla="*/ 6819900 w 6886575"/>
                <a:gd name="connsiteY155" fmla="*/ 1219200 h 4648200"/>
                <a:gd name="connsiteX156" fmla="*/ 6886575 w 6886575"/>
                <a:gd name="connsiteY156" fmla="*/ 1152525 h 4648200"/>
                <a:gd name="connsiteX157" fmla="*/ 6877050 w 6886575"/>
                <a:gd name="connsiteY157" fmla="*/ 895350 h 4648200"/>
                <a:gd name="connsiteX158" fmla="*/ 6829425 w 6886575"/>
                <a:gd name="connsiteY158" fmla="*/ 485775 h 4648200"/>
                <a:gd name="connsiteX159" fmla="*/ 6781800 w 6886575"/>
                <a:gd name="connsiteY159" fmla="*/ 352425 h 4648200"/>
                <a:gd name="connsiteX160" fmla="*/ 6867525 w 6886575"/>
                <a:gd name="connsiteY160" fmla="*/ 209550 h 4648200"/>
                <a:gd name="connsiteX161" fmla="*/ 6819900 w 6886575"/>
                <a:gd name="connsiteY161" fmla="*/ 200025 h 4648200"/>
                <a:gd name="connsiteX162" fmla="*/ 6886575 w 6886575"/>
                <a:gd name="connsiteY162" fmla="*/ 0 h 4648200"/>
                <a:gd name="connsiteX163" fmla="*/ 6648450 w 6886575"/>
                <a:gd name="connsiteY163" fmla="*/ 238125 h 4648200"/>
                <a:gd name="connsiteX164" fmla="*/ 6486525 w 6886575"/>
                <a:gd name="connsiteY164" fmla="*/ 200025 h 4648200"/>
                <a:gd name="connsiteX165" fmla="*/ 6400800 w 6886575"/>
                <a:gd name="connsiteY165" fmla="*/ 200025 h 4648200"/>
                <a:gd name="connsiteX166" fmla="*/ 6315075 w 6886575"/>
                <a:gd name="connsiteY166" fmla="*/ 161925 h 4648200"/>
                <a:gd name="connsiteX167" fmla="*/ 6210300 w 6886575"/>
                <a:gd name="connsiteY167" fmla="*/ 171450 h 4648200"/>
                <a:gd name="connsiteX168" fmla="*/ 6067425 w 6886575"/>
                <a:gd name="connsiteY168" fmla="*/ 152400 h 4648200"/>
                <a:gd name="connsiteX169" fmla="*/ 6029325 w 6886575"/>
                <a:gd name="connsiteY169" fmla="*/ 161925 h 4648200"/>
                <a:gd name="connsiteX170" fmla="*/ 5981700 w 6886575"/>
                <a:gd name="connsiteY170" fmla="*/ 161925 h 4648200"/>
                <a:gd name="connsiteX171" fmla="*/ 5857875 w 6886575"/>
                <a:gd name="connsiteY171" fmla="*/ 180975 h 4648200"/>
                <a:gd name="connsiteX172" fmla="*/ 5638800 w 6886575"/>
                <a:gd name="connsiteY172" fmla="*/ 219075 h 4648200"/>
                <a:gd name="connsiteX173" fmla="*/ 5600700 w 6886575"/>
                <a:gd name="connsiteY173" fmla="*/ 219075 h 4648200"/>
                <a:gd name="connsiteX174" fmla="*/ 5486400 w 6886575"/>
                <a:gd name="connsiteY174" fmla="*/ 238125 h 4648200"/>
                <a:gd name="connsiteX175" fmla="*/ 5324475 w 6886575"/>
                <a:gd name="connsiteY175" fmla="*/ 219075 h 4648200"/>
                <a:gd name="connsiteX176" fmla="*/ 5257800 w 6886575"/>
                <a:gd name="connsiteY176" fmla="*/ 276225 h 4648200"/>
                <a:gd name="connsiteX177" fmla="*/ 5229225 w 6886575"/>
                <a:gd name="connsiteY177" fmla="*/ 276225 h 4648200"/>
                <a:gd name="connsiteX0" fmla="*/ 3619500 w 6886575"/>
                <a:gd name="connsiteY0" fmla="*/ 381000 h 4648200"/>
                <a:gd name="connsiteX1" fmla="*/ 3629025 w 6886575"/>
                <a:gd name="connsiteY1" fmla="*/ 381000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229225 w 6886575"/>
                <a:gd name="connsiteY178" fmla="*/ 276225 h 4648200"/>
                <a:gd name="connsiteX0" fmla="*/ 3619500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229225 w 6886575"/>
                <a:gd name="connsiteY178" fmla="*/ 276225 h 4648200"/>
                <a:gd name="connsiteX0" fmla="*/ 4972050 w 6886575"/>
                <a:gd name="connsiteY0" fmla="*/ 32385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229225 w 6886575"/>
                <a:gd name="connsiteY178" fmla="*/ 276225 h 4648200"/>
                <a:gd name="connsiteX0" fmla="*/ 4972050 w 6886575"/>
                <a:gd name="connsiteY0" fmla="*/ 32385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0" fmla="*/ 4848225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0" fmla="*/ 4848225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179" fmla="*/ 4848225 w 6886575"/>
                <a:gd name="connsiteY179" fmla="*/ 381000 h 4648200"/>
                <a:gd name="connsiteX0" fmla="*/ 4848225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6 w 6886575"/>
                <a:gd name="connsiteY147" fmla="*/ 1694581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179" fmla="*/ 4848225 w 6886575"/>
                <a:gd name="connsiteY179" fmla="*/ 381000 h 4648200"/>
                <a:gd name="connsiteX0" fmla="*/ 4848225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6 w 6886575"/>
                <a:gd name="connsiteY147" fmla="*/ 1749420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179" fmla="*/ 4848225 w 6886575"/>
                <a:gd name="connsiteY179" fmla="*/ 381000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6886575" h="4648200">
                  <a:moveTo>
                    <a:pt x="4848225" y="381000"/>
                  </a:moveTo>
                  <a:lnTo>
                    <a:pt x="4371975" y="428625"/>
                  </a:lnTo>
                  <a:lnTo>
                    <a:pt x="3419475" y="438150"/>
                  </a:lnTo>
                  <a:lnTo>
                    <a:pt x="3295650" y="495300"/>
                  </a:lnTo>
                  <a:lnTo>
                    <a:pt x="3181350" y="581025"/>
                  </a:lnTo>
                  <a:lnTo>
                    <a:pt x="2933700" y="600075"/>
                  </a:lnTo>
                  <a:lnTo>
                    <a:pt x="2724150" y="571500"/>
                  </a:lnTo>
                  <a:lnTo>
                    <a:pt x="2628900" y="561975"/>
                  </a:lnTo>
                  <a:lnTo>
                    <a:pt x="2619375" y="609600"/>
                  </a:lnTo>
                  <a:lnTo>
                    <a:pt x="2419350" y="647700"/>
                  </a:lnTo>
                  <a:lnTo>
                    <a:pt x="2286000" y="647700"/>
                  </a:lnTo>
                  <a:lnTo>
                    <a:pt x="1838325" y="523875"/>
                  </a:lnTo>
                  <a:lnTo>
                    <a:pt x="1628775" y="552450"/>
                  </a:lnTo>
                  <a:lnTo>
                    <a:pt x="933450" y="704850"/>
                  </a:lnTo>
                  <a:lnTo>
                    <a:pt x="866775" y="819150"/>
                  </a:lnTo>
                  <a:lnTo>
                    <a:pt x="714375" y="942975"/>
                  </a:lnTo>
                  <a:lnTo>
                    <a:pt x="542925" y="1038225"/>
                  </a:lnTo>
                  <a:lnTo>
                    <a:pt x="285750" y="1628775"/>
                  </a:lnTo>
                  <a:lnTo>
                    <a:pt x="295275" y="1885950"/>
                  </a:lnTo>
                  <a:lnTo>
                    <a:pt x="161925" y="2238375"/>
                  </a:lnTo>
                  <a:lnTo>
                    <a:pt x="142875" y="2495550"/>
                  </a:lnTo>
                  <a:lnTo>
                    <a:pt x="104775" y="2657475"/>
                  </a:lnTo>
                  <a:lnTo>
                    <a:pt x="114300" y="2971800"/>
                  </a:lnTo>
                  <a:lnTo>
                    <a:pt x="114300" y="2971800"/>
                  </a:lnTo>
                  <a:lnTo>
                    <a:pt x="85725" y="3419475"/>
                  </a:lnTo>
                  <a:lnTo>
                    <a:pt x="0" y="3629025"/>
                  </a:lnTo>
                  <a:lnTo>
                    <a:pt x="142875" y="3476625"/>
                  </a:lnTo>
                  <a:lnTo>
                    <a:pt x="133350" y="3609975"/>
                  </a:lnTo>
                  <a:lnTo>
                    <a:pt x="295275" y="3390900"/>
                  </a:lnTo>
                  <a:lnTo>
                    <a:pt x="304800" y="3600450"/>
                  </a:lnTo>
                  <a:lnTo>
                    <a:pt x="390525" y="3238500"/>
                  </a:lnTo>
                  <a:lnTo>
                    <a:pt x="428625" y="3400425"/>
                  </a:lnTo>
                  <a:lnTo>
                    <a:pt x="476250" y="2952750"/>
                  </a:lnTo>
                  <a:lnTo>
                    <a:pt x="590550" y="2571750"/>
                  </a:lnTo>
                  <a:lnTo>
                    <a:pt x="657225" y="2171700"/>
                  </a:lnTo>
                  <a:lnTo>
                    <a:pt x="685800" y="1828800"/>
                  </a:lnTo>
                  <a:lnTo>
                    <a:pt x="685800" y="1685925"/>
                  </a:lnTo>
                  <a:lnTo>
                    <a:pt x="781050" y="1952625"/>
                  </a:lnTo>
                  <a:lnTo>
                    <a:pt x="762000" y="1685925"/>
                  </a:lnTo>
                  <a:lnTo>
                    <a:pt x="933450" y="2124075"/>
                  </a:lnTo>
                  <a:lnTo>
                    <a:pt x="1038225" y="2257425"/>
                  </a:lnTo>
                  <a:lnTo>
                    <a:pt x="933450" y="2428875"/>
                  </a:lnTo>
                  <a:lnTo>
                    <a:pt x="790575" y="2600325"/>
                  </a:lnTo>
                  <a:lnTo>
                    <a:pt x="676275" y="2686050"/>
                  </a:lnTo>
                  <a:lnTo>
                    <a:pt x="609600" y="2781300"/>
                  </a:lnTo>
                  <a:lnTo>
                    <a:pt x="628650" y="3228975"/>
                  </a:lnTo>
                  <a:lnTo>
                    <a:pt x="657225" y="3457575"/>
                  </a:lnTo>
                  <a:lnTo>
                    <a:pt x="695325" y="3629025"/>
                  </a:lnTo>
                  <a:lnTo>
                    <a:pt x="647700" y="3752850"/>
                  </a:lnTo>
                  <a:lnTo>
                    <a:pt x="628650" y="3838575"/>
                  </a:lnTo>
                  <a:lnTo>
                    <a:pt x="552450" y="3981450"/>
                  </a:lnTo>
                  <a:lnTo>
                    <a:pt x="495300" y="3914775"/>
                  </a:lnTo>
                  <a:lnTo>
                    <a:pt x="352425" y="3933825"/>
                  </a:lnTo>
                  <a:lnTo>
                    <a:pt x="238125" y="4219575"/>
                  </a:lnTo>
                  <a:lnTo>
                    <a:pt x="438150" y="4200525"/>
                  </a:lnTo>
                  <a:lnTo>
                    <a:pt x="523875" y="4124325"/>
                  </a:lnTo>
                  <a:lnTo>
                    <a:pt x="742950" y="3990975"/>
                  </a:lnTo>
                  <a:lnTo>
                    <a:pt x="847725" y="3943350"/>
                  </a:lnTo>
                  <a:lnTo>
                    <a:pt x="866775" y="3771900"/>
                  </a:lnTo>
                  <a:lnTo>
                    <a:pt x="857250" y="3143250"/>
                  </a:lnTo>
                  <a:lnTo>
                    <a:pt x="885825" y="3048000"/>
                  </a:lnTo>
                  <a:lnTo>
                    <a:pt x="1085850" y="2800350"/>
                  </a:lnTo>
                  <a:lnTo>
                    <a:pt x="1038225" y="3057525"/>
                  </a:lnTo>
                  <a:lnTo>
                    <a:pt x="990600" y="3200400"/>
                  </a:lnTo>
                  <a:lnTo>
                    <a:pt x="1162050" y="3562350"/>
                  </a:lnTo>
                  <a:lnTo>
                    <a:pt x="1390650" y="4057650"/>
                  </a:lnTo>
                  <a:lnTo>
                    <a:pt x="1447800" y="4295775"/>
                  </a:lnTo>
                  <a:lnTo>
                    <a:pt x="1590675" y="4381500"/>
                  </a:lnTo>
                  <a:lnTo>
                    <a:pt x="1685925" y="4467225"/>
                  </a:lnTo>
                  <a:lnTo>
                    <a:pt x="1676400" y="4552950"/>
                  </a:lnTo>
                  <a:lnTo>
                    <a:pt x="1752600" y="4648200"/>
                  </a:lnTo>
                  <a:lnTo>
                    <a:pt x="1933575" y="4638675"/>
                  </a:lnTo>
                  <a:lnTo>
                    <a:pt x="2085975" y="4562475"/>
                  </a:lnTo>
                  <a:lnTo>
                    <a:pt x="1943100" y="4381500"/>
                  </a:lnTo>
                  <a:lnTo>
                    <a:pt x="1781175" y="4314825"/>
                  </a:lnTo>
                  <a:lnTo>
                    <a:pt x="1628775" y="4067175"/>
                  </a:lnTo>
                  <a:lnTo>
                    <a:pt x="1400175" y="3552825"/>
                  </a:lnTo>
                  <a:lnTo>
                    <a:pt x="1371600" y="3362325"/>
                  </a:lnTo>
                  <a:lnTo>
                    <a:pt x="1438275" y="3038475"/>
                  </a:lnTo>
                  <a:lnTo>
                    <a:pt x="1552575" y="2762250"/>
                  </a:lnTo>
                  <a:lnTo>
                    <a:pt x="1790700" y="2171700"/>
                  </a:lnTo>
                  <a:lnTo>
                    <a:pt x="1895475" y="2152650"/>
                  </a:lnTo>
                  <a:lnTo>
                    <a:pt x="1962150" y="2038350"/>
                  </a:lnTo>
                  <a:lnTo>
                    <a:pt x="2019300" y="1905000"/>
                  </a:lnTo>
                  <a:lnTo>
                    <a:pt x="2114550" y="1914525"/>
                  </a:lnTo>
                  <a:lnTo>
                    <a:pt x="2600325" y="2143125"/>
                  </a:lnTo>
                  <a:lnTo>
                    <a:pt x="2990850" y="2238375"/>
                  </a:lnTo>
                  <a:lnTo>
                    <a:pt x="3352800" y="2238375"/>
                  </a:lnTo>
                  <a:lnTo>
                    <a:pt x="3457575" y="2247900"/>
                  </a:lnTo>
                  <a:lnTo>
                    <a:pt x="3505200" y="2266950"/>
                  </a:lnTo>
                  <a:lnTo>
                    <a:pt x="3676650" y="2257425"/>
                  </a:lnTo>
                  <a:lnTo>
                    <a:pt x="3800475" y="2343150"/>
                  </a:lnTo>
                  <a:lnTo>
                    <a:pt x="3571875" y="3152775"/>
                  </a:lnTo>
                  <a:lnTo>
                    <a:pt x="3590925" y="3286125"/>
                  </a:lnTo>
                  <a:lnTo>
                    <a:pt x="3381375" y="3790950"/>
                  </a:lnTo>
                  <a:lnTo>
                    <a:pt x="3352800" y="3971925"/>
                  </a:lnTo>
                  <a:lnTo>
                    <a:pt x="3457575" y="4143375"/>
                  </a:lnTo>
                  <a:lnTo>
                    <a:pt x="3467100" y="4229100"/>
                  </a:lnTo>
                  <a:lnTo>
                    <a:pt x="3438525" y="4371975"/>
                  </a:lnTo>
                  <a:lnTo>
                    <a:pt x="3609975" y="4467225"/>
                  </a:lnTo>
                  <a:lnTo>
                    <a:pt x="3724275" y="4448175"/>
                  </a:lnTo>
                  <a:lnTo>
                    <a:pt x="3810000" y="4371975"/>
                  </a:lnTo>
                  <a:lnTo>
                    <a:pt x="3667125" y="4200525"/>
                  </a:lnTo>
                  <a:lnTo>
                    <a:pt x="3638550" y="4162425"/>
                  </a:lnTo>
                  <a:lnTo>
                    <a:pt x="3600450" y="3924300"/>
                  </a:lnTo>
                  <a:lnTo>
                    <a:pt x="3648075" y="3657600"/>
                  </a:lnTo>
                  <a:lnTo>
                    <a:pt x="3714750" y="3429000"/>
                  </a:lnTo>
                  <a:lnTo>
                    <a:pt x="3800475" y="3381375"/>
                  </a:lnTo>
                  <a:lnTo>
                    <a:pt x="4029075" y="2809875"/>
                  </a:lnTo>
                  <a:lnTo>
                    <a:pt x="4286250" y="2362200"/>
                  </a:lnTo>
                  <a:lnTo>
                    <a:pt x="4362450" y="2457450"/>
                  </a:lnTo>
                  <a:lnTo>
                    <a:pt x="4524375" y="2543175"/>
                  </a:lnTo>
                  <a:lnTo>
                    <a:pt x="4657725" y="2695575"/>
                  </a:lnTo>
                  <a:lnTo>
                    <a:pt x="5000625" y="3105150"/>
                  </a:lnTo>
                  <a:lnTo>
                    <a:pt x="5114925" y="3248025"/>
                  </a:lnTo>
                  <a:lnTo>
                    <a:pt x="5162550" y="3343275"/>
                  </a:lnTo>
                  <a:lnTo>
                    <a:pt x="5286375" y="3495675"/>
                  </a:lnTo>
                  <a:lnTo>
                    <a:pt x="5448300" y="3771900"/>
                  </a:lnTo>
                  <a:lnTo>
                    <a:pt x="5524500" y="4057650"/>
                  </a:lnTo>
                  <a:lnTo>
                    <a:pt x="5629275" y="4152900"/>
                  </a:lnTo>
                  <a:lnTo>
                    <a:pt x="5753100" y="4267200"/>
                  </a:lnTo>
                  <a:lnTo>
                    <a:pt x="5743575" y="4352925"/>
                  </a:lnTo>
                  <a:lnTo>
                    <a:pt x="5734050" y="4448175"/>
                  </a:lnTo>
                  <a:lnTo>
                    <a:pt x="5857875" y="4543425"/>
                  </a:lnTo>
                  <a:lnTo>
                    <a:pt x="6115050" y="4562475"/>
                  </a:lnTo>
                  <a:lnTo>
                    <a:pt x="6153150" y="4533900"/>
                  </a:lnTo>
                  <a:lnTo>
                    <a:pt x="6076950" y="4314825"/>
                  </a:lnTo>
                  <a:lnTo>
                    <a:pt x="5972175" y="4238625"/>
                  </a:lnTo>
                  <a:lnTo>
                    <a:pt x="5943600" y="4152900"/>
                  </a:lnTo>
                  <a:lnTo>
                    <a:pt x="5743575" y="3990975"/>
                  </a:lnTo>
                  <a:lnTo>
                    <a:pt x="5495925" y="3467100"/>
                  </a:lnTo>
                  <a:lnTo>
                    <a:pt x="5486400" y="3343275"/>
                  </a:lnTo>
                  <a:lnTo>
                    <a:pt x="5143500" y="2733675"/>
                  </a:lnTo>
                  <a:lnTo>
                    <a:pt x="4943475" y="2219325"/>
                  </a:lnTo>
                  <a:lnTo>
                    <a:pt x="5076825" y="1952625"/>
                  </a:lnTo>
                  <a:lnTo>
                    <a:pt x="5143500" y="1600200"/>
                  </a:lnTo>
                  <a:lnTo>
                    <a:pt x="5334000" y="1333500"/>
                  </a:lnTo>
                  <a:lnTo>
                    <a:pt x="5762625" y="1009650"/>
                  </a:lnTo>
                  <a:lnTo>
                    <a:pt x="5924550" y="971550"/>
                  </a:lnTo>
                  <a:lnTo>
                    <a:pt x="6057900" y="1057275"/>
                  </a:lnTo>
                  <a:lnTo>
                    <a:pt x="6181725" y="1238250"/>
                  </a:lnTo>
                  <a:lnTo>
                    <a:pt x="6257925" y="1457325"/>
                  </a:lnTo>
                  <a:lnTo>
                    <a:pt x="6305550" y="1562100"/>
                  </a:lnTo>
                  <a:lnTo>
                    <a:pt x="6296025" y="1628775"/>
                  </a:lnTo>
                  <a:lnTo>
                    <a:pt x="6276975" y="1724025"/>
                  </a:lnTo>
                  <a:lnTo>
                    <a:pt x="6391275" y="1838325"/>
                  </a:lnTo>
                  <a:lnTo>
                    <a:pt x="6429375" y="1819275"/>
                  </a:lnTo>
                  <a:lnTo>
                    <a:pt x="6486526" y="1749420"/>
                  </a:lnTo>
                  <a:lnTo>
                    <a:pt x="6505575" y="1752600"/>
                  </a:lnTo>
                  <a:lnTo>
                    <a:pt x="6524625" y="1828800"/>
                  </a:lnTo>
                  <a:lnTo>
                    <a:pt x="6667500" y="1847850"/>
                  </a:lnTo>
                  <a:lnTo>
                    <a:pt x="6810375" y="1781175"/>
                  </a:lnTo>
                  <a:lnTo>
                    <a:pt x="6819900" y="1704975"/>
                  </a:lnTo>
                  <a:lnTo>
                    <a:pt x="6829425" y="1371600"/>
                  </a:lnTo>
                  <a:lnTo>
                    <a:pt x="6858000" y="1295400"/>
                  </a:lnTo>
                  <a:lnTo>
                    <a:pt x="6819900" y="1257300"/>
                  </a:lnTo>
                  <a:lnTo>
                    <a:pt x="6819900" y="1219200"/>
                  </a:lnTo>
                  <a:lnTo>
                    <a:pt x="6886575" y="1152525"/>
                  </a:lnTo>
                  <a:lnTo>
                    <a:pt x="6877050" y="895350"/>
                  </a:lnTo>
                  <a:lnTo>
                    <a:pt x="6829425" y="485775"/>
                  </a:lnTo>
                  <a:lnTo>
                    <a:pt x="6781800" y="352425"/>
                  </a:lnTo>
                  <a:lnTo>
                    <a:pt x="6867525" y="209550"/>
                  </a:lnTo>
                  <a:lnTo>
                    <a:pt x="6819900" y="200025"/>
                  </a:lnTo>
                  <a:lnTo>
                    <a:pt x="6886575" y="0"/>
                  </a:lnTo>
                  <a:lnTo>
                    <a:pt x="6648450" y="238125"/>
                  </a:lnTo>
                  <a:lnTo>
                    <a:pt x="6486525" y="200025"/>
                  </a:lnTo>
                  <a:lnTo>
                    <a:pt x="6400800" y="200025"/>
                  </a:lnTo>
                  <a:lnTo>
                    <a:pt x="6315075" y="161925"/>
                  </a:lnTo>
                  <a:lnTo>
                    <a:pt x="6210300" y="171450"/>
                  </a:lnTo>
                  <a:lnTo>
                    <a:pt x="6067425" y="152400"/>
                  </a:lnTo>
                  <a:lnTo>
                    <a:pt x="6029325" y="161925"/>
                  </a:lnTo>
                  <a:lnTo>
                    <a:pt x="5981700" y="161925"/>
                  </a:lnTo>
                  <a:lnTo>
                    <a:pt x="5857875" y="180975"/>
                  </a:lnTo>
                  <a:lnTo>
                    <a:pt x="5638800" y="219075"/>
                  </a:lnTo>
                  <a:lnTo>
                    <a:pt x="5600700" y="219075"/>
                  </a:lnTo>
                  <a:lnTo>
                    <a:pt x="5486400" y="238125"/>
                  </a:lnTo>
                  <a:lnTo>
                    <a:pt x="5324475" y="219075"/>
                  </a:lnTo>
                  <a:lnTo>
                    <a:pt x="5257800" y="276225"/>
                  </a:lnTo>
                  <a:lnTo>
                    <a:pt x="5095875" y="314325"/>
                  </a:lnTo>
                  <a:lnTo>
                    <a:pt x="4848225" y="38100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F0204E2B-F21E-0358-85D5-1C21395D17AB}"/>
                </a:ext>
              </a:extLst>
            </p:cNvPr>
            <p:cNvSpPr/>
            <p:nvPr/>
          </p:nvSpPr>
          <p:spPr bwMode="auto">
            <a:xfrm>
              <a:off x="948630" y="3221023"/>
              <a:ext cx="2304790" cy="10322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8" name="Rectangle 125">
              <a:extLst>
                <a:ext uri="{FF2B5EF4-FFF2-40B4-BE49-F238E27FC236}">
                  <a16:creationId xmlns:a16="http://schemas.microsoft.com/office/drawing/2014/main" id="{90791A87-90A8-CB22-55AD-0B44BD5BE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2148" y="3087916"/>
              <a:ext cx="143879" cy="8665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9" name="Rectangle 126">
              <a:extLst>
                <a:ext uri="{FF2B5EF4-FFF2-40B4-BE49-F238E27FC236}">
                  <a16:creationId xmlns:a16="http://schemas.microsoft.com/office/drawing/2014/main" id="{886D9AA5-509D-8E51-7C53-4BE824F579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34578" y="3086788"/>
              <a:ext cx="142875" cy="865395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50" name="Rectangle 127">
              <a:extLst>
                <a:ext uri="{FF2B5EF4-FFF2-40B4-BE49-F238E27FC236}">
                  <a16:creationId xmlns:a16="http://schemas.microsoft.com/office/drawing/2014/main" id="{20F246C0-C60D-0809-51CA-FD6982E72C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331403" y="3089963"/>
              <a:ext cx="142875" cy="865395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51" name="Rectangle 128">
              <a:extLst>
                <a:ext uri="{FF2B5EF4-FFF2-40B4-BE49-F238E27FC236}">
                  <a16:creationId xmlns:a16="http://schemas.microsoft.com/office/drawing/2014/main" id="{19F7EAA1-77F9-33A3-CEFF-8B0DC11489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3332973" y="3088479"/>
              <a:ext cx="142909" cy="865188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52" name="AutoShape 129">
              <a:extLst>
                <a:ext uri="{FF2B5EF4-FFF2-40B4-BE49-F238E27FC236}">
                  <a16:creationId xmlns:a16="http://schemas.microsoft.com/office/drawing/2014/main" id="{67134803-138C-1FD8-27BD-D1B54D8E2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0508" y="3017287"/>
              <a:ext cx="1007159" cy="1007818"/>
            </a:xfrm>
            <a:custGeom>
              <a:avLst/>
              <a:gdLst>
                <a:gd name="G0" fmla="+- 2687 0 0"/>
                <a:gd name="G1" fmla="+- 21600 0 2687"/>
                <a:gd name="G2" fmla="+- 21600 0 268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87" y="10800"/>
                  </a:moveTo>
                  <a:cubicBezTo>
                    <a:pt x="2687" y="15281"/>
                    <a:pt x="6319" y="18913"/>
                    <a:pt x="10800" y="18913"/>
                  </a:cubicBezTo>
                  <a:cubicBezTo>
                    <a:pt x="15281" y="18913"/>
                    <a:pt x="18913" y="15281"/>
                    <a:pt x="18913" y="10800"/>
                  </a:cubicBezTo>
                  <a:cubicBezTo>
                    <a:pt x="18913" y="6319"/>
                    <a:pt x="15281" y="2687"/>
                    <a:pt x="10800" y="2687"/>
                  </a:cubicBezTo>
                  <a:cubicBezTo>
                    <a:pt x="6319" y="2687"/>
                    <a:pt x="2687" y="6319"/>
                    <a:pt x="2687" y="1080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53" name="Oval 130">
              <a:extLst>
                <a:ext uri="{FF2B5EF4-FFF2-40B4-BE49-F238E27FC236}">
                  <a16:creationId xmlns:a16="http://schemas.microsoft.com/office/drawing/2014/main" id="{C2CFC646-E09F-5610-A98C-E1177A669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8850" y="3378580"/>
              <a:ext cx="290475" cy="28794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grpSp>
        <p:nvGrpSpPr>
          <p:cNvPr id="8291" name="グループ化 7">
            <a:extLst>
              <a:ext uri="{FF2B5EF4-FFF2-40B4-BE49-F238E27FC236}">
                <a16:creationId xmlns:a16="http://schemas.microsoft.com/office/drawing/2014/main" id="{5FE32646-BCC6-F1D4-B3A3-8CE2611FF63C}"/>
              </a:ext>
            </a:extLst>
          </p:cNvPr>
          <p:cNvGrpSpPr>
            <a:grpSpLocks/>
          </p:cNvGrpSpPr>
          <p:nvPr/>
        </p:nvGrpSpPr>
        <p:grpSpPr bwMode="auto">
          <a:xfrm>
            <a:off x="7185025" y="6237288"/>
            <a:ext cx="427038" cy="620712"/>
            <a:chOff x="2348196" y="4791074"/>
            <a:chExt cx="1157287" cy="1870075"/>
          </a:xfrm>
        </p:grpSpPr>
        <p:sp>
          <p:nvSpPr>
            <p:cNvPr id="8292" name="フリーフォーム 1">
              <a:extLst>
                <a:ext uri="{FF2B5EF4-FFF2-40B4-BE49-F238E27FC236}">
                  <a16:creationId xmlns:a16="http://schemas.microsoft.com/office/drawing/2014/main" id="{D8F0C441-5E69-42FC-6AE1-63A10DCD7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783" y="4791074"/>
              <a:ext cx="1020763" cy="1579562"/>
            </a:xfrm>
            <a:custGeom>
              <a:avLst/>
              <a:gdLst>
                <a:gd name="T0" fmla="*/ 308706 w 1364343"/>
                <a:gd name="T1" fmla="*/ 449424 h 2046514"/>
                <a:gd name="T2" fmla="*/ 300583 w 1364343"/>
                <a:gd name="T3" fmla="*/ 0 h 2046514"/>
                <a:gd name="T4" fmla="*/ 487430 w 1364343"/>
                <a:gd name="T5" fmla="*/ 0 h 2046514"/>
                <a:gd name="T6" fmla="*/ 487430 w 1364343"/>
                <a:gd name="T7" fmla="*/ 432138 h 2046514"/>
                <a:gd name="T8" fmla="*/ 763641 w 1364343"/>
                <a:gd name="T9" fmla="*/ 414853 h 2046514"/>
                <a:gd name="T10" fmla="*/ 763641 w 1364343"/>
                <a:gd name="T11" fmla="*/ 622278 h 2046514"/>
                <a:gd name="T12" fmla="*/ 511802 w 1364343"/>
                <a:gd name="T13" fmla="*/ 622278 h 2046514"/>
                <a:gd name="T14" fmla="*/ 519926 w 1364343"/>
                <a:gd name="T15" fmla="*/ 1201343 h 2046514"/>
                <a:gd name="T16" fmla="*/ 316830 w 1364343"/>
                <a:gd name="T17" fmla="*/ 1218629 h 2046514"/>
                <a:gd name="T18" fmla="*/ 349325 w 1364343"/>
                <a:gd name="T19" fmla="*/ 639564 h 2046514"/>
                <a:gd name="T20" fmla="*/ 0 w 1364343"/>
                <a:gd name="T21" fmla="*/ 665492 h 2046514"/>
                <a:gd name="T22" fmla="*/ 24372 w 1364343"/>
                <a:gd name="T23" fmla="*/ 423495 h 2046514"/>
                <a:gd name="T24" fmla="*/ 308706 w 1364343"/>
                <a:gd name="T25" fmla="*/ 449424 h 20465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4343" h="2046514">
                  <a:moveTo>
                    <a:pt x="551543" y="754743"/>
                  </a:moveTo>
                  <a:lnTo>
                    <a:pt x="537029" y="0"/>
                  </a:lnTo>
                  <a:lnTo>
                    <a:pt x="870857" y="0"/>
                  </a:lnTo>
                  <a:lnTo>
                    <a:pt x="870857" y="725714"/>
                  </a:lnTo>
                  <a:lnTo>
                    <a:pt x="1364343" y="696686"/>
                  </a:lnTo>
                  <a:lnTo>
                    <a:pt x="1364343" y="1045028"/>
                  </a:lnTo>
                  <a:lnTo>
                    <a:pt x="914400" y="1045028"/>
                  </a:lnTo>
                  <a:lnTo>
                    <a:pt x="928915" y="2017486"/>
                  </a:lnTo>
                  <a:lnTo>
                    <a:pt x="566057" y="2046514"/>
                  </a:lnTo>
                  <a:lnTo>
                    <a:pt x="624115" y="1074057"/>
                  </a:lnTo>
                  <a:lnTo>
                    <a:pt x="0" y="1117600"/>
                  </a:lnTo>
                  <a:lnTo>
                    <a:pt x="43543" y="711200"/>
                  </a:lnTo>
                  <a:lnTo>
                    <a:pt x="551543" y="7547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" name="フローチャート : 論理積ゲート 181">
              <a:extLst>
                <a:ext uri="{FF2B5EF4-FFF2-40B4-BE49-F238E27FC236}">
                  <a16:creationId xmlns:a16="http://schemas.microsoft.com/office/drawing/2014/main" id="{5BA9281B-D08E-E55C-008B-523D2F3394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673633" y="5829299"/>
              <a:ext cx="506413" cy="1157287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294" name="グループ化 7">
            <a:extLst>
              <a:ext uri="{FF2B5EF4-FFF2-40B4-BE49-F238E27FC236}">
                <a16:creationId xmlns:a16="http://schemas.microsoft.com/office/drawing/2014/main" id="{349CE6CB-1E9B-154F-BBD9-7E853FF2BA92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6237288"/>
            <a:ext cx="384175" cy="620712"/>
            <a:chOff x="2348196" y="4791074"/>
            <a:chExt cx="1157287" cy="1870075"/>
          </a:xfrm>
        </p:grpSpPr>
        <p:sp>
          <p:nvSpPr>
            <p:cNvPr id="8295" name="フリーフォーム 1">
              <a:extLst>
                <a:ext uri="{FF2B5EF4-FFF2-40B4-BE49-F238E27FC236}">
                  <a16:creationId xmlns:a16="http://schemas.microsoft.com/office/drawing/2014/main" id="{6710E61A-D6B3-4213-1FFD-758F18481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783" y="4791074"/>
              <a:ext cx="1020763" cy="1579562"/>
            </a:xfrm>
            <a:custGeom>
              <a:avLst/>
              <a:gdLst>
                <a:gd name="T0" fmla="*/ 308706 w 1364343"/>
                <a:gd name="T1" fmla="*/ 449424 h 2046514"/>
                <a:gd name="T2" fmla="*/ 300583 w 1364343"/>
                <a:gd name="T3" fmla="*/ 0 h 2046514"/>
                <a:gd name="T4" fmla="*/ 487430 w 1364343"/>
                <a:gd name="T5" fmla="*/ 0 h 2046514"/>
                <a:gd name="T6" fmla="*/ 487430 w 1364343"/>
                <a:gd name="T7" fmla="*/ 432138 h 2046514"/>
                <a:gd name="T8" fmla="*/ 763641 w 1364343"/>
                <a:gd name="T9" fmla="*/ 414853 h 2046514"/>
                <a:gd name="T10" fmla="*/ 763641 w 1364343"/>
                <a:gd name="T11" fmla="*/ 622278 h 2046514"/>
                <a:gd name="T12" fmla="*/ 511802 w 1364343"/>
                <a:gd name="T13" fmla="*/ 622278 h 2046514"/>
                <a:gd name="T14" fmla="*/ 519926 w 1364343"/>
                <a:gd name="T15" fmla="*/ 1201343 h 2046514"/>
                <a:gd name="T16" fmla="*/ 316830 w 1364343"/>
                <a:gd name="T17" fmla="*/ 1218629 h 2046514"/>
                <a:gd name="T18" fmla="*/ 349325 w 1364343"/>
                <a:gd name="T19" fmla="*/ 639564 h 2046514"/>
                <a:gd name="T20" fmla="*/ 0 w 1364343"/>
                <a:gd name="T21" fmla="*/ 665492 h 2046514"/>
                <a:gd name="T22" fmla="*/ 24372 w 1364343"/>
                <a:gd name="T23" fmla="*/ 423495 h 2046514"/>
                <a:gd name="T24" fmla="*/ 308706 w 1364343"/>
                <a:gd name="T25" fmla="*/ 449424 h 20465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4343" h="2046514">
                  <a:moveTo>
                    <a:pt x="551543" y="754743"/>
                  </a:moveTo>
                  <a:lnTo>
                    <a:pt x="537029" y="0"/>
                  </a:lnTo>
                  <a:lnTo>
                    <a:pt x="870857" y="0"/>
                  </a:lnTo>
                  <a:lnTo>
                    <a:pt x="870857" y="725714"/>
                  </a:lnTo>
                  <a:lnTo>
                    <a:pt x="1364343" y="696686"/>
                  </a:lnTo>
                  <a:lnTo>
                    <a:pt x="1364343" y="1045028"/>
                  </a:lnTo>
                  <a:lnTo>
                    <a:pt x="914400" y="1045028"/>
                  </a:lnTo>
                  <a:lnTo>
                    <a:pt x="928915" y="2017486"/>
                  </a:lnTo>
                  <a:lnTo>
                    <a:pt x="566057" y="2046514"/>
                  </a:lnTo>
                  <a:lnTo>
                    <a:pt x="624115" y="1074057"/>
                  </a:lnTo>
                  <a:lnTo>
                    <a:pt x="0" y="1117600"/>
                  </a:lnTo>
                  <a:lnTo>
                    <a:pt x="43543" y="711200"/>
                  </a:lnTo>
                  <a:lnTo>
                    <a:pt x="551543" y="7547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" name="フローチャート : 論理積ゲート 181">
              <a:extLst>
                <a:ext uri="{FF2B5EF4-FFF2-40B4-BE49-F238E27FC236}">
                  <a16:creationId xmlns:a16="http://schemas.microsoft.com/office/drawing/2014/main" id="{7038AF03-62F6-7BD5-9286-7781887000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673633" y="5829299"/>
              <a:ext cx="506413" cy="1157287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297" name="グループ化 7">
            <a:extLst>
              <a:ext uri="{FF2B5EF4-FFF2-40B4-BE49-F238E27FC236}">
                <a16:creationId xmlns:a16="http://schemas.microsoft.com/office/drawing/2014/main" id="{26BD8287-80DE-A30D-DFE1-98C306ABCF3D}"/>
              </a:ext>
            </a:extLst>
          </p:cNvPr>
          <p:cNvGrpSpPr>
            <a:grpSpLocks/>
          </p:cNvGrpSpPr>
          <p:nvPr/>
        </p:nvGrpSpPr>
        <p:grpSpPr bwMode="auto">
          <a:xfrm>
            <a:off x="8658225" y="6237288"/>
            <a:ext cx="427038" cy="620712"/>
            <a:chOff x="2348196" y="4791074"/>
            <a:chExt cx="1157287" cy="1870075"/>
          </a:xfrm>
        </p:grpSpPr>
        <p:sp>
          <p:nvSpPr>
            <p:cNvPr id="8298" name="フリーフォーム 1">
              <a:extLst>
                <a:ext uri="{FF2B5EF4-FFF2-40B4-BE49-F238E27FC236}">
                  <a16:creationId xmlns:a16="http://schemas.microsoft.com/office/drawing/2014/main" id="{E49564BC-2410-E401-9AA4-C0B0D35D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783" y="4791074"/>
              <a:ext cx="1020763" cy="1579562"/>
            </a:xfrm>
            <a:custGeom>
              <a:avLst/>
              <a:gdLst>
                <a:gd name="T0" fmla="*/ 308706 w 1364343"/>
                <a:gd name="T1" fmla="*/ 449424 h 2046514"/>
                <a:gd name="T2" fmla="*/ 300583 w 1364343"/>
                <a:gd name="T3" fmla="*/ 0 h 2046514"/>
                <a:gd name="T4" fmla="*/ 487430 w 1364343"/>
                <a:gd name="T5" fmla="*/ 0 h 2046514"/>
                <a:gd name="T6" fmla="*/ 487430 w 1364343"/>
                <a:gd name="T7" fmla="*/ 432138 h 2046514"/>
                <a:gd name="T8" fmla="*/ 763641 w 1364343"/>
                <a:gd name="T9" fmla="*/ 414853 h 2046514"/>
                <a:gd name="T10" fmla="*/ 763641 w 1364343"/>
                <a:gd name="T11" fmla="*/ 622278 h 2046514"/>
                <a:gd name="T12" fmla="*/ 511802 w 1364343"/>
                <a:gd name="T13" fmla="*/ 622278 h 2046514"/>
                <a:gd name="T14" fmla="*/ 519926 w 1364343"/>
                <a:gd name="T15" fmla="*/ 1201343 h 2046514"/>
                <a:gd name="T16" fmla="*/ 316830 w 1364343"/>
                <a:gd name="T17" fmla="*/ 1218629 h 2046514"/>
                <a:gd name="T18" fmla="*/ 349325 w 1364343"/>
                <a:gd name="T19" fmla="*/ 639564 h 2046514"/>
                <a:gd name="T20" fmla="*/ 0 w 1364343"/>
                <a:gd name="T21" fmla="*/ 665492 h 2046514"/>
                <a:gd name="T22" fmla="*/ 24372 w 1364343"/>
                <a:gd name="T23" fmla="*/ 423495 h 2046514"/>
                <a:gd name="T24" fmla="*/ 308706 w 1364343"/>
                <a:gd name="T25" fmla="*/ 449424 h 20465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4343" h="2046514">
                  <a:moveTo>
                    <a:pt x="551543" y="754743"/>
                  </a:moveTo>
                  <a:lnTo>
                    <a:pt x="537029" y="0"/>
                  </a:lnTo>
                  <a:lnTo>
                    <a:pt x="870857" y="0"/>
                  </a:lnTo>
                  <a:lnTo>
                    <a:pt x="870857" y="725714"/>
                  </a:lnTo>
                  <a:lnTo>
                    <a:pt x="1364343" y="696686"/>
                  </a:lnTo>
                  <a:lnTo>
                    <a:pt x="1364343" y="1045028"/>
                  </a:lnTo>
                  <a:lnTo>
                    <a:pt x="914400" y="1045028"/>
                  </a:lnTo>
                  <a:lnTo>
                    <a:pt x="928915" y="2017486"/>
                  </a:lnTo>
                  <a:lnTo>
                    <a:pt x="566057" y="2046514"/>
                  </a:lnTo>
                  <a:lnTo>
                    <a:pt x="624115" y="1074057"/>
                  </a:lnTo>
                  <a:lnTo>
                    <a:pt x="0" y="1117600"/>
                  </a:lnTo>
                  <a:lnTo>
                    <a:pt x="43543" y="711200"/>
                  </a:lnTo>
                  <a:lnTo>
                    <a:pt x="551543" y="7547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9" name="フローチャート : 論理積ゲート 181">
              <a:extLst>
                <a:ext uri="{FF2B5EF4-FFF2-40B4-BE49-F238E27FC236}">
                  <a16:creationId xmlns:a16="http://schemas.microsoft.com/office/drawing/2014/main" id="{5594F40D-01D2-57A5-EB4E-82443D74CD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673633" y="5829299"/>
              <a:ext cx="506413" cy="1157287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300" name="グループ化 7">
            <a:extLst>
              <a:ext uri="{FF2B5EF4-FFF2-40B4-BE49-F238E27FC236}">
                <a16:creationId xmlns:a16="http://schemas.microsoft.com/office/drawing/2014/main" id="{9303FA8E-349D-B670-08D6-47892BD6B74C}"/>
              </a:ext>
            </a:extLst>
          </p:cNvPr>
          <p:cNvGrpSpPr>
            <a:grpSpLocks/>
          </p:cNvGrpSpPr>
          <p:nvPr/>
        </p:nvGrpSpPr>
        <p:grpSpPr bwMode="auto">
          <a:xfrm>
            <a:off x="9274175" y="6237288"/>
            <a:ext cx="384175" cy="620712"/>
            <a:chOff x="2348196" y="4791074"/>
            <a:chExt cx="1157287" cy="1870075"/>
          </a:xfrm>
        </p:grpSpPr>
        <p:sp>
          <p:nvSpPr>
            <p:cNvPr id="8301" name="フリーフォーム 1">
              <a:extLst>
                <a:ext uri="{FF2B5EF4-FFF2-40B4-BE49-F238E27FC236}">
                  <a16:creationId xmlns:a16="http://schemas.microsoft.com/office/drawing/2014/main" id="{383E58EC-DE0D-ADEF-5377-8D8C6C61D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783" y="4791074"/>
              <a:ext cx="1020763" cy="1579562"/>
            </a:xfrm>
            <a:custGeom>
              <a:avLst/>
              <a:gdLst>
                <a:gd name="T0" fmla="*/ 308706 w 1364343"/>
                <a:gd name="T1" fmla="*/ 449424 h 2046514"/>
                <a:gd name="T2" fmla="*/ 300583 w 1364343"/>
                <a:gd name="T3" fmla="*/ 0 h 2046514"/>
                <a:gd name="T4" fmla="*/ 487430 w 1364343"/>
                <a:gd name="T5" fmla="*/ 0 h 2046514"/>
                <a:gd name="T6" fmla="*/ 487430 w 1364343"/>
                <a:gd name="T7" fmla="*/ 432138 h 2046514"/>
                <a:gd name="T8" fmla="*/ 763641 w 1364343"/>
                <a:gd name="T9" fmla="*/ 414853 h 2046514"/>
                <a:gd name="T10" fmla="*/ 763641 w 1364343"/>
                <a:gd name="T11" fmla="*/ 622278 h 2046514"/>
                <a:gd name="T12" fmla="*/ 511802 w 1364343"/>
                <a:gd name="T13" fmla="*/ 622278 h 2046514"/>
                <a:gd name="T14" fmla="*/ 519926 w 1364343"/>
                <a:gd name="T15" fmla="*/ 1201343 h 2046514"/>
                <a:gd name="T16" fmla="*/ 316830 w 1364343"/>
                <a:gd name="T17" fmla="*/ 1218629 h 2046514"/>
                <a:gd name="T18" fmla="*/ 349325 w 1364343"/>
                <a:gd name="T19" fmla="*/ 639564 h 2046514"/>
                <a:gd name="T20" fmla="*/ 0 w 1364343"/>
                <a:gd name="T21" fmla="*/ 665492 h 2046514"/>
                <a:gd name="T22" fmla="*/ 24372 w 1364343"/>
                <a:gd name="T23" fmla="*/ 423495 h 2046514"/>
                <a:gd name="T24" fmla="*/ 308706 w 1364343"/>
                <a:gd name="T25" fmla="*/ 449424 h 20465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4343" h="2046514">
                  <a:moveTo>
                    <a:pt x="551543" y="754743"/>
                  </a:moveTo>
                  <a:lnTo>
                    <a:pt x="537029" y="0"/>
                  </a:lnTo>
                  <a:lnTo>
                    <a:pt x="870857" y="0"/>
                  </a:lnTo>
                  <a:lnTo>
                    <a:pt x="870857" y="725714"/>
                  </a:lnTo>
                  <a:lnTo>
                    <a:pt x="1364343" y="696686"/>
                  </a:lnTo>
                  <a:lnTo>
                    <a:pt x="1364343" y="1045028"/>
                  </a:lnTo>
                  <a:lnTo>
                    <a:pt x="914400" y="1045028"/>
                  </a:lnTo>
                  <a:lnTo>
                    <a:pt x="928915" y="2017486"/>
                  </a:lnTo>
                  <a:lnTo>
                    <a:pt x="566057" y="2046514"/>
                  </a:lnTo>
                  <a:lnTo>
                    <a:pt x="624115" y="1074057"/>
                  </a:lnTo>
                  <a:lnTo>
                    <a:pt x="0" y="1117600"/>
                  </a:lnTo>
                  <a:lnTo>
                    <a:pt x="43543" y="711200"/>
                  </a:lnTo>
                  <a:lnTo>
                    <a:pt x="551543" y="7547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" name="フローチャート : 論理積ゲート 181">
              <a:extLst>
                <a:ext uri="{FF2B5EF4-FFF2-40B4-BE49-F238E27FC236}">
                  <a16:creationId xmlns:a16="http://schemas.microsoft.com/office/drawing/2014/main" id="{A1590EEE-F146-CE11-4420-1620822ED5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673633" y="5829299"/>
              <a:ext cx="506413" cy="1157287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303" name="Group 129">
            <a:extLst>
              <a:ext uri="{FF2B5EF4-FFF2-40B4-BE49-F238E27FC236}">
                <a16:creationId xmlns:a16="http://schemas.microsoft.com/office/drawing/2014/main" id="{3851D737-852A-2C60-77C0-E155E6C1267D}"/>
              </a:ext>
            </a:extLst>
          </p:cNvPr>
          <p:cNvGrpSpPr>
            <a:grpSpLocks/>
          </p:cNvGrpSpPr>
          <p:nvPr/>
        </p:nvGrpSpPr>
        <p:grpSpPr bwMode="auto">
          <a:xfrm rot="-1800000">
            <a:off x="0" y="260350"/>
            <a:ext cx="2232025" cy="922338"/>
            <a:chOff x="217" y="1616"/>
            <a:chExt cx="3402" cy="1406"/>
          </a:xfrm>
        </p:grpSpPr>
        <p:sp>
          <p:nvSpPr>
            <p:cNvPr id="8304" name="Freeform 130">
              <a:extLst>
                <a:ext uri="{FF2B5EF4-FFF2-40B4-BE49-F238E27FC236}">
                  <a16:creationId xmlns:a16="http://schemas.microsoft.com/office/drawing/2014/main" id="{4F1B75E5-BE3D-C1A9-75CF-5C29AB761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" name="Freeform 131">
              <a:extLst>
                <a:ext uri="{FF2B5EF4-FFF2-40B4-BE49-F238E27FC236}">
                  <a16:creationId xmlns:a16="http://schemas.microsoft.com/office/drawing/2014/main" id="{745A1B4E-2D44-7029-D631-A3B62AE21CD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" name="Freeform 132">
              <a:extLst>
                <a:ext uri="{FF2B5EF4-FFF2-40B4-BE49-F238E27FC236}">
                  <a16:creationId xmlns:a16="http://schemas.microsoft.com/office/drawing/2014/main" id="{A6BDC677-2FA2-6BD0-0D3C-B8D6E2DD6C4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7" name="Freeform 133">
              <a:extLst>
                <a:ext uri="{FF2B5EF4-FFF2-40B4-BE49-F238E27FC236}">
                  <a16:creationId xmlns:a16="http://schemas.microsoft.com/office/drawing/2014/main" id="{2E697704-7746-2376-C6AD-F3A2374A9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" name="Oval 134">
              <a:extLst>
                <a:ext uri="{FF2B5EF4-FFF2-40B4-BE49-F238E27FC236}">
                  <a16:creationId xmlns:a16="http://schemas.microsoft.com/office/drawing/2014/main" id="{591F7E08-6C8B-7035-82EF-DA5F0BB63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09" name="AutoShape 135">
              <a:extLst>
                <a:ext uri="{FF2B5EF4-FFF2-40B4-BE49-F238E27FC236}">
                  <a16:creationId xmlns:a16="http://schemas.microsoft.com/office/drawing/2014/main" id="{B775F50B-D477-9627-FDD1-E9CC5D9EB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10" name="AutoShape 136">
              <a:extLst>
                <a:ext uri="{FF2B5EF4-FFF2-40B4-BE49-F238E27FC236}">
                  <a16:creationId xmlns:a16="http://schemas.microsoft.com/office/drawing/2014/main" id="{3FFE0A30-A7E4-1DA4-22EA-36A0E88F7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11" name="Oval 137">
              <a:extLst>
                <a:ext uri="{FF2B5EF4-FFF2-40B4-BE49-F238E27FC236}">
                  <a16:creationId xmlns:a16="http://schemas.microsoft.com/office/drawing/2014/main" id="{78C11A27-FD7F-B92B-5E8D-F1A1996AF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12" name="AutoShape 138">
              <a:extLst>
                <a:ext uri="{FF2B5EF4-FFF2-40B4-BE49-F238E27FC236}">
                  <a16:creationId xmlns:a16="http://schemas.microsoft.com/office/drawing/2014/main" id="{3B6601C0-3F7E-5524-973C-1776E87345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13" name="AutoShape 139">
              <a:extLst>
                <a:ext uri="{FF2B5EF4-FFF2-40B4-BE49-F238E27FC236}">
                  <a16:creationId xmlns:a16="http://schemas.microsoft.com/office/drawing/2014/main" id="{91337562-385C-4F98-59C5-2114872D1D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325" name="Group 129">
            <a:extLst>
              <a:ext uri="{FF2B5EF4-FFF2-40B4-BE49-F238E27FC236}">
                <a16:creationId xmlns:a16="http://schemas.microsoft.com/office/drawing/2014/main" id="{ABA4D58C-5635-D134-DFC5-934BA6FE55CA}"/>
              </a:ext>
            </a:extLst>
          </p:cNvPr>
          <p:cNvGrpSpPr>
            <a:grpSpLocks/>
          </p:cNvGrpSpPr>
          <p:nvPr/>
        </p:nvGrpSpPr>
        <p:grpSpPr bwMode="auto">
          <a:xfrm rot="1800000">
            <a:off x="6537325" y="5300663"/>
            <a:ext cx="1423988" cy="588962"/>
            <a:chOff x="217" y="1616"/>
            <a:chExt cx="3402" cy="1406"/>
          </a:xfrm>
        </p:grpSpPr>
        <p:sp>
          <p:nvSpPr>
            <p:cNvPr id="8326" name="Freeform 130">
              <a:extLst>
                <a:ext uri="{FF2B5EF4-FFF2-40B4-BE49-F238E27FC236}">
                  <a16:creationId xmlns:a16="http://schemas.microsoft.com/office/drawing/2014/main" id="{2F218D54-4E9F-B451-734B-D67A496E2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7" name="Freeform 131">
              <a:extLst>
                <a:ext uri="{FF2B5EF4-FFF2-40B4-BE49-F238E27FC236}">
                  <a16:creationId xmlns:a16="http://schemas.microsoft.com/office/drawing/2014/main" id="{52DF35B5-6820-3FCE-1311-B229A6C98B8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8" name="Freeform 132">
              <a:extLst>
                <a:ext uri="{FF2B5EF4-FFF2-40B4-BE49-F238E27FC236}">
                  <a16:creationId xmlns:a16="http://schemas.microsoft.com/office/drawing/2014/main" id="{8C17BB99-11CD-7D60-A78A-7E19E5B2F98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9" name="Freeform 133">
              <a:extLst>
                <a:ext uri="{FF2B5EF4-FFF2-40B4-BE49-F238E27FC236}">
                  <a16:creationId xmlns:a16="http://schemas.microsoft.com/office/drawing/2014/main" id="{DE7C479E-9154-B212-7934-EBB30D401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0" name="Oval 134">
              <a:extLst>
                <a:ext uri="{FF2B5EF4-FFF2-40B4-BE49-F238E27FC236}">
                  <a16:creationId xmlns:a16="http://schemas.microsoft.com/office/drawing/2014/main" id="{AAE99FDD-0BE0-A3C2-488F-D968AE90D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31" name="AutoShape 135">
              <a:extLst>
                <a:ext uri="{FF2B5EF4-FFF2-40B4-BE49-F238E27FC236}">
                  <a16:creationId xmlns:a16="http://schemas.microsoft.com/office/drawing/2014/main" id="{840EB287-D290-7CB1-1BD7-DE8AC0E75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32" name="AutoShape 136">
              <a:extLst>
                <a:ext uri="{FF2B5EF4-FFF2-40B4-BE49-F238E27FC236}">
                  <a16:creationId xmlns:a16="http://schemas.microsoft.com/office/drawing/2014/main" id="{771AC1C0-49DC-3E70-D7D7-0E1EDDD50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33" name="Oval 137">
              <a:extLst>
                <a:ext uri="{FF2B5EF4-FFF2-40B4-BE49-F238E27FC236}">
                  <a16:creationId xmlns:a16="http://schemas.microsoft.com/office/drawing/2014/main" id="{FE417826-ED36-A368-B74D-EF6887012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34" name="AutoShape 138">
              <a:extLst>
                <a:ext uri="{FF2B5EF4-FFF2-40B4-BE49-F238E27FC236}">
                  <a16:creationId xmlns:a16="http://schemas.microsoft.com/office/drawing/2014/main" id="{548D1B3F-4684-45A8-D92A-433FF5FF9D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35" name="AutoShape 139">
              <a:extLst>
                <a:ext uri="{FF2B5EF4-FFF2-40B4-BE49-F238E27FC236}">
                  <a16:creationId xmlns:a16="http://schemas.microsoft.com/office/drawing/2014/main" id="{F76C6D45-0B9B-871F-B64C-40A63B7E51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336" name="Group 129">
            <a:extLst>
              <a:ext uri="{FF2B5EF4-FFF2-40B4-BE49-F238E27FC236}">
                <a16:creationId xmlns:a16="http://schemas.microsoft.com/office/drawing/2014/main" id="{89792F43-92CE-22C2-D03F-86726E6296BB}"/>
              </a:ext>
            </a:extLst>
          </p:cNvPr>
          <p:cNvGrpSpPr>
            <a:grpSpLocks/>
          </p:cNvGrpSpPr>
          <p:nvPr/>
        </p:nvGrpSpPr>
        <p:grpSpPr bwMode="auto">
          <a:xfrm rot="1800000">
            <a:off x="992188" y="6092825"/>
            <a:ext cx="863600" cy="357188"/>
            <a:chOff x="217" y="1616"/>
            <a:chExt cx="3402" cy="1406"/>
          </a:xfrm>
        </p:grpSpPr>
        <p:sp>
          <p:nvSpPr>
            <p:cNvPr id="8337" name="Freeform 130">
              <a:extLst>
                <a:ext uri="{FF2B5EF4-FFF2-40B4-BE49-F238E27FC236}">
                  <a16:creationId xmlns:a16="http://schemas.microsoft.com/office/drawing/2014/main" id="{02859F90-0512-9F5D-4CB4-02EB4B6F3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8" name="Freeform 131">
              <a:extLst>
                <a:ext uri="{FF2B5EF4-FFF2-40B4-BE49-F238E27FC236}">
                  <a16:creationId xmlns:a16="http://schemas.microsoft.com/office/drawing/2014/main" id="{4C3CBD72-B621-89BC-D384-77CB22AE01B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9" name="Freeform 132">
              <a:extLst>
                <a:ext uri="{FF2B5EF4-FFF2-40B4-BE49-F238E27FC236}">
                  <a16:creationId xmlns:a16="http://schemas.microsoft.com/office/drawing/2014/main" id="{1D1D7044-A181-2972-8494-CAA7FB6014D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0" name="Freeform 133">
              <a:extLst>
                <a:ext uri="{FF2B5EF4-FFF2-40B4-BE49-F238E27FC236}">
                  <a16:creationId xmlns:a16="http://schemas.microsoft.com/office/drawing/2014/main" id="{C80F6653-166A-035F-266B-A4F2F090E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1" name="Oval 134">
              <a:extLst>
                <a:ext uri="{FF2B5EF4-FFF2-40B4-BE49-F238E27FC236}">
                  <a16:creationId xmlns:a16="http://schemas.microsoft.com/office/drawing/2014/main" id="{2A0A7E33-E9AD-0DB1-4706-7FB1500DC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42" name="AutoShape 135">
              <a:extLst>
                <a:ext uri="{FF2B5EF4-FFF2-40B4-BE49-F238E27FC236}">
                  <a16:creationId xmlns:a16="http://schemas.microsoft.com/office/drawing/2014/main" id="{4C68D94D-B6DC-4E0B-166C-929737182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43" name="AutoShape 136">
              <a:extLst>
                <a:ext uri="{FF2B5EF4-FFF2-40B4-BE49-F238E27FC236}">
                  <a16:creationId xmlns:a16="http://schemas.microsoft.com/office/drawing/2014/main" id="{0E115B09-F0B3-9FA1-0DA1-1E7C19F3D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44" name="Oval 137">
              <a:extLst>
                <a:ext uri="{FF2B5EF4-FFF2-40B4-BE49-F238E27FC236}">
                  <a16:creationId xmlns:a16="http://schemas.microsoft.com/office/drawing/2014/main" id="{276B6A2B-CF32-7D4F-9B07-3C9F4AA12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45" name="AutoShape 138">
              <a:extLst>
                <a:ext uri="{FF2B5EF4-FFF2-40B4-BE49-F238E27FC236}">
                  <a16:creationId xmlns:a16="http://schemas.microsoft.com/office/drawing/2014/main" id="{98873F51-6A51-FE07-26AD-29E2AAD356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46" name="AutoShape 139">
              <a:extLst>
                <a:ext uri="{FF2B5EF4-FFF2-40B4-BE49-F238E27FC236}">
                  <a16:creationId xmlns:a16="http://schemas.microsoft.com/office/drawing/2014/main" id="{A05915D8-F505-DC7E-9E21-14D16C6EEA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347" name="Group 129">
            <a:extLst>
              <a:ext uri="{FF2B5EF4-FFF2-40B4-BE49-F238E27FC236}">
                <a16:creationId xmlns:a16="http://schemas.microsoft.com/office/drawing/2014/main" id="{3CC7BA95-C2AF-9765-63B6-14AB57E17E22}"/>
              </a:ext>
            </a:extLst>
          </p:cNvPr>
          <p:cNvGrpSpPr>
            <a:grpSpLocks/>
          </p:cNvGrpSpPr>
          <p:nvPr/>
        </p:nvGrpSpPr>
        <p:grpSpPr bwMode="auto">
          <a:xfrm rot="-900000">
            <a:off x="1136650" y="4581525"/>
            <a:ext cx="576263" cy="238125"/>
            <a:chOff x="217" y="1616"/>
            <a:chExt cx="3402" cy="1406"/>
          </a:xfrm>
        </p:grpSpPr>
        <p:sp>
          <p:nvSpPr>
            <p:cNvPr id="8348" name="Freeform 130">
              <a:extLst>
                <a:ext uri="{FF2B5EF4-FFF2-40B4-BE49-F238E27FC236}">
                  <a16:creationId xmlns:a16="http://schemas.microsoft.com/office/drawing/2014/main" id="{FA7D0BAD-F43A-CBE6-CE93-4A0D81AA9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9" name="Freeform 131">
              <a:extLst>
                <a:ext uri="{FF2B5EF4-FFF2-40B4-BE49-F238E27FC236}">
                  <a16:creationId xmlns:a16="http://schemas.microsoft.com/office/drawing/2014/main" id="{66D67A2B-2AC3-B033-C911-B3F04225EA3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0" name="Freeform 132">
              <a:extLst>
                <a:ext uri="{FF2B5EF4-FFF2-40B4-BE49-F238E27FC236}">
                  <a16:creationId xmlns:a16="http://schemas.microsoft.com/office/drawing/2014/main" id="{70CD98C3-4125-16CD-CDA2-1FD38B16455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1" name="Freeform 133">
              <a:extLst>
                <a:ext uri="{FF2B5EF4-FFF2-40B4-BE49-F238E27FC236}">
                  <a16:creationId xmlns:a16="http://schemas.microsoft.com/office/drawing/2014/main" id="{9743D4BE-3C47-CDB6-7CD9-5C4F7DF1D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2" name="Oval 134">
              <a:extLst>
                <a:ext uri="{FF2B5EF4-FFF2-40B4-BE49-F238E27FC236}">
                  <a16:creationId xmlns:a16="http://schemas.microsoft.com/office/drawing/2014/main" id="{6F208995-331B-90E2-98C6-F21CF0557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53" name="AutoShape 135">
              <a:extLst>
                <a:ext uri="{FF2B5EF4-FFF2-40B4-BE49-F238E27FC236}">
                  <a16:creationId xmlns:a16="http://schemas.microsoft.com/office/drawing/2014/main" id="{AB5A4F82-0ECC-D76E-C25E-5A48005BA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54" name="AutoShape 136">
              <a:extLst>
                <a:ext uri="{FF2B5EF4-FFF2-40B4-BE49-F238E27FC236}">
                  <a16:creationId xmlns:a16="http://schemas.microsoft.com/office/drawing/2014/main" id="{DE979271-2F93-799B-08E6-6BA1136C9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55" name="Oval 137">
              <a:extLst>
                <a:ext uri="{FF2B5EF4-FFF2-40B4-BE49-F238E27FC236}">
                  <a16:creationId xmlns:a16="http://schemas.microsoft.com/office/drawing/2014/main" id="{B688FD6F-036E-0526-7D58-A70D24C45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56" name="AutoShape 138">
              <a:extLst>
                <a:ext uri="{FF2B5EF4-FFF2-40B4-BE49-F238E27FC236}">
                  <a16:creationId xmlns:a16="http://schemas.microsoft.com/office/drawing/2014/main" id="{12DCE295-AC96-292A-BF62-E8CF40D2E7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57" name="AutoShape 139">
              <a:extLst>
                <a:ext uri="{FF2B5EF4-FFF2-40B4-BE49-F238E27FC236}">
                  <a16:creationId xmlns:a16="http://schemas.microsoft.com/office/drawing/2014/main" id="{515DF84B-BB81-2AC6-B6CE-14C131BF93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358" name="Group 129">
            <a:extLst>
              <a:ext uri="{FF2B5EF4-FFF2-40B4-BE49-F238E27FC236}">
                <a16:creationId xmlns:a16="http://schemas.microsoft.com/office/drawing/2014/main" id="{5B44D358-990F-A8B8-584E-71FBC670C685}"/>
              </a:ext>
            </a:extLst>
          </p:cNvPr>
          <p:cNvGrpSpPr>
            <a:grpSpLocks/>
          </p:cNvGrpSpPr>
          <p:nvPr/>
        </p:nvGrpSpPr>
        <p:grpSpPr bwMode="auto">
          <a:xfrm rot="-900000">
            <a:off x="560388" y="2924175"/>
            <a:ext cx="1423987" cy="588963"/>
            <a:chOff x="217" y="1616"/>
            <a:chExt cx="3402" cy="1406"/>
          </a:xfrm>
        </p:grpSpPr>
        <p:sp>
          <p:nvSpPr>
            <p:cNvPr id="8359" name="Freeform 130">
              <a:extLst>
                <a:ext uri="{FF2B5EF4-FFF2-40B4-BE49-F238E27FC236}">
                  <a16:creationId xmlns:a16="http://schemas.microsoft.com/office/drawing/2014/main" id="{384BA094-7B8E-7CF5-710F-C3F3866E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0" name="Freeform 131">
              <a:extLst>
                <a:ext uri="{FF2B5EF4-FFF2-40B4-BE49-F238E27FC236}">
                  <a16:creationId xmlns:a16="http://schemas.microsoft.com/office/drawing/2014/main" id="{E3C2E5B5-5823-9CBA-6493-382B346D81C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1" name="Freeform 132">
              <a:extLst>
                <a:ext uri="{FF2B5EF4-FFF2-40B4-BE49-F238E27FC236}">
                  <a16:creationId xmlns:a16="http://schemas.microsoft.com/office/drawing/2014/main" id="{0C3516A0-6072-724F-2DBB-9E2D8D03948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2" name="Freeform 133">
              <a:extLst>
                <a:ext uri="{FF2B5EF4-FFF2-40B4-BE49-F238E27FC236}">
                  <a16:creationId xmlns:a16="http://schemas.microsoft.com/office/drawing/2014/main" id="{D003B08E-827B-1A98-7CE3-38ED38F7A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3" name="Oval 134">
              <a:extLst>
                <a:ext uri="{FF2B5EF4-FFF2-40B4-BE49-F238E27FC236}">
                  <a16:creationId xmlns:a16="http://schemas.microsoft.com/office/drawing/2014/main" id="{5D139632-FFB2-BE26-8E83-E45EBEDD7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64" name="AutoShape 135">
              <a:extLst>
                <a:ext uri="{FF2B5EF4-FFF2-40B4-BE49-F238E27FC236}">
                  <a16:creationId xmlns:a16="http://schemas.microsoft.com/office/drawing/2014/main" id="{0F03D077-1D71-DA39-38E2-8884F566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65" name="AutoShape 136">
              <a:extLst>
                <a:ext uri="{FF2B5EF4-FFF2-40B4-BE49-F238E27FC236}">
                  <a16:creationId xmlns:a16="http://schemas.microsoft.com/office/drawing/2014/main" id="{1AFDE624-D804-FFC7-1D5A-E283E2066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66" name="Oval 137">
              <a:extLst>
                <a:ext uri="{FF2B5EF4-FFF2-40B4-BE49-F238E27FC236}">
                  <a16:creationId xmlns:a16="http://schemas.microsoft.com/office/drawing/2014/main" id="{4E286173-2044-D961-C098-EA16E23DE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67" name="AutoShape 138">
              <a:extLst>
                <a:ext uri="{FF2B5EF4-FFF2-40B4-BE49-F238E27FC236}">
                  <a16:creationId xmlns:a16="http://schemas.microsoft.com/office/drawing/2014/main" id="{A8AEA4B2-2016-5134-F05E-FD9BD42876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68" name="AutoShape 139">
              <a:extLst>
                <a:ext uri="{FF2B5EF4-FFF2-40B4-BE49-F238E27FC236}">
                  <a16:creationId xmlns:a16="http://schemas.microsoft.com/office/drawing/2014/main" id="{1E3B526A-96CA-5446-616B-BAD3D6A678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369" name="Group 129">
            <a:extLst>
              <a:ext uri="{FF2B5EF4-FFF2-40B4-BE49-F238E27FC236}">
                <a16:creationId xmlns:a16="http://schemas.microsoft.com/office/drawing/2014/main" id="{DF429B9E-9B4A-2B28-2582-2F68A72DB642}"/>
              </a:ext>
            </a:extLst>
          </p:cNvPr>
          <p:cNvGrpSpPr>
            <a:grpSpLocks/>
          </p:cNvGrpSpPr>
          <p:nvPr/>
        </p:nvGrpSpPr>
        <p:grpSpPr bwMode="auto">
          <a:xfrm rot="-1800000">
            <a:off x="8048625" y="4797425"/>
            <a:ext cx="1423988" cy="588963"/>
            <a:chOff x="217" y="1616"/>
            <a:chExt cx="3402" cy="1406"/>
          </a:xfrm>
        </p:grpSpPr>
        <p:sp>
          <p:nvSpPr>
            <p:cNvPr id="8370" name="Freeform 130">
              <a:extLst>
                <a:ext uri="{FF2B5EF4-FFF2-40B4-BE49-F238E27FC236}">
                  <a16:creationId xmlns:a16="http://schemas.microsoft.com/office/drawing/2014/main" id="{3B57CD55-FF5E-5663-F022-397FC40F6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1" name="Freeform 131">
              <a:extLst>
                <a:ext uri="{FF2B5EF4-FFF2-40B4-BE49-F238E27FC236}">
                  <a16:creationId xmlns:a16="http://schemas.microsoft.com/office/drawing/2014/main" id="{84D60912-BD29-F188-65B9-1FF925DEED5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2" name="Freeform 132">
              <a:extLst>
                <a:ext uri="{FF2B5EF4-FFF2-40B4-BE49-F238E27FC236}">
                  <a16:creationId xmlns:a16="http://schemas.microsoft.com/office/drawing/2014/main" id="{28E9FEF3-AA67-088A-468A-6AC2129E764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3" name="Freeform 133">
              <a:extLst>
                <a:ext uri="{FF2B5EF4-FFF2-40B4-BE49-F238E27FC236}">
                  <a16:creationId xmlns:a16="http://schemas.microsoft.com/office/drawing/2014/main" id="{8D4D6F3A-676B-9524-CCAE-83AD4B1C7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4" name="Oval 134">
              <a:extLst>
                <a:ext uri="{FF2B5EF4-FFF2-40B4-BE49-F238E27FC236}">
                  <a16:creationId xmlns:a16="http://schemas.microsoft.com/office/drawing/2014/main" id="{C78644B5-FD5A-175E-F41B-98727C700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75" name="AutoShape 135">
              <a:extLst>
                <a:ext uri="{FF2B5EF4-FFF2-40B4-BE49-F238E27FC236}">
                  <a16:creationId xmlns:a16="http://schemas.microsoft.com/office/drawing/2014/main" id="{C124A4B8-55D3-10CA-4FD2-84985D020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76" name="AutoShape 136">
              <a:extLst>
                <a:ext uri="{FF2B5EF4-FFF2-40B4-BE49-F238E27FC236}">
                  <a16:creationId xmlns:a16="http://schemas.microsoft.com/office/drawing/2014/main" id="{C8597507-B46E-8F36-D479-241C06BB4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77" name="Oval 137">
              <a:extLst>
                <a:ext uri="{FF2B5EF4-FFF2-40B4-BE49-F238E27FC236}">
                  <a16:creationId xmlns:a16="http://schemas.microsoft.com/office/drawing/2014/main" id="{68007952-0CD2-1748-DBE9-6EB05315C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78" name="AutoShape 138">
              <a:extLst>
                <a:ext uri="{FF2B5EF4-FFF2-40B4-BE49-F238E27FC236}">
                  <a16:creationId xmlns:a16="http://schemas.microsoft.com/office/drawing/2014/main" id="{7D06D5A2-406D-5BD2-9FFE-69D9848A71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79" name="AutoShape 139">
              <a:extLst>
                <a:ext uri="{FF2B5EF4-FFF2-40B4-BE49-F238E27FC236}">
                  <a16:creationId xmlns:a16="http://schemas.microsoft.com/office/drawing/2014/main" id="{F4D41348-2B29-0EA3-809C-F7727E70CA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4" name="Rectangle 44">
            <a:extLst>
              <a:ext uri="{FF2B5EF4-FFF2-40B4-BE49-F238E27FC236}">
                <a16:creationId xmlns:a16="http://schemas.microsoft.com/office/drawing/2014/main" id="{B2F64B03-8F02-8139-D21B-5973CCA16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68580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800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483" name="Freeform 15">
            <a:extLst>
              <a:ext uri="{FF2B5EF4-FFF2-40B4-BE49-F238E27FC236}">
                <a16:creationId xmlns:a16="http://schemas.microsoft.com/office/drawing/2014/main" id="{75A3D714-BE02-34C8-04A7-C5C8C3187268}"/>
              </a:ext>
            </a:extLst>
          </p:cNvPr>
          <p:cNvSpPr>
            <a:spLocks/>
          </p:cNvSpPr>
          <p:nvPr/>
        </p:nvSpPr>
        <p:spPr bwMode="auto">
          <a:xfrm>
            <a:off x="2289175" y="4581525"/>
            <a:ext cx="1698625" cy="2276475"/>
          </a:xfrm>
          <a:custGeom>
            <a:avLst/>
            <a:gdLst>
              <a:gd name="T0" fmla="*/ 2147483647 w 2268"/>
              <a:gd name="T1" fmla="*/ 2147483647 h 3039"/>
              <a:gd name="T2" fmla="*/ 2147483647 w 2268"/>
              <a:gd name="T3" fmla="*/ 2147483647 h 3039"/>
              <a:gd name="T4" fmla="*/ 2147483647 w 2268"/>
              <a:gd name="T5" fmla="*/ 2147483647 h 3039"/>
              <a:gd name="T6" fmla="*/ 2147483647 w 2268"/>
              <a:gd name="T7" fmla="*/ 2147483647 h 3039"/>
              <a:gd name="T8" fmla="*/ 0 w 2268"/>
              <a:gd name="T9" fmla="*/ 2147483647 h 3039"/>
              <a:gd name="T10" fmla="*/ 2147483647 w 2268"/>
              <a:gd name="T11" fmla="*/ 2147483647 h 3039"/>
              <a:gd name="T12" fmla="*/ 2147483647 w 2268"/>
              <a:gd name="T13" fmla="*/ 2147483647 h 3039"/>
              <a:gd name="T14" fmla="*/ 2147483647 w 2268"/>
              <a:gd name="T15" fmla="*/ 2147483647 h 3039"/>
              <a:gd name="T16" fmla="*/ 2147483647 w 2268"/>
              <a:gd name="T17" fmla="*/ 2147483647 h 3039"/>
              <a:gd name="T18" fmla="*/ 2147483647 w 2268"/>
              <a:gd name="T19" fmla="*/ 2147483647 h 3039"/>
              <a:gd name="T20" fmla="*/ 2147483647 w 2268"/>
              <a:gd name="T21" fmla="*/ 2147483647 h 3039"/>
              <a:gd name="T22" fmla="*/ 2147483647 w 2268"/>
              <a:gd name="T23" fmla="*/ 2147483647 h 3039"/>
              <a:gd name="T24" fmla="*/ 2147483647 w 2268"/>
              <a:gd name="T25" fmla="*/ 2147483647 h 3039"/>
              <a:gd name="T26" fmla="*/ 2147483647 w 2268"/>
              <a:gd name="T27" fmla="*/ 2147483647 h 3039"/>
              <a:gd name="T28" fmla="*/ 2147483647 w 2268"/>
              <a:gd name="T29" fmla="*/ 0 h 3039"/>
              <a:gd name="T30" fmla="*/ 2147483647 w 2268"/>
              <a:gd name="T31" fmla="*/ 2147483647 h 3039"/>
              <a:gd name="T32" fmla="*/ 2147483647 w 2268"/>
              <a:gd name="T33" fmla="*/ 2147483647 h 3039"/>
              <a:gd name="T34" fmla="*/ 2147483647 w 2268"/>
              <a:gd name="T35" fmla="*/ 2147483647 h 3039"/>
              <a:gd name="T36" fmla="*/ 2147483647 w 2268"/>
              <a:gd name="T37" fmla="*/ 2147483647 h 3039"/>
              <a:gd name="T38" fmla="*/ 2147483647 w 2268"/>
              <a:gd name="T39" fmla="*/ 2147483647 h 3039"/>
              <a:gd name="T40" fmla="*/ 2147483647 w 2268"/>
              <a:gd name="T41" fmla="*/ 2147483647 h 3039"/>
              <a:gd name="T42" fmla="*/ 2147483647 w 2268"/>
              <a:gd name="T43" fmla="*/ 2147483647 h 3039"/>
              <a:gd name="T44" fmla="*/ 2147483647 w 2268"/>
              <a:gd name="T45" fmla="*/ 2147483647 h 3039"/>
              <a:gd name="T46" fmla="*/ 2147483647 w 2268"/>
              <a:gd name="T47" fmla="*/ 2147483647 h 3039"/>
              <a:gd name="T48" fmla="*/ 2147483647 w 2268"/>
              <a:gd name="T49" fmla="*/ 2147483647 h 3039"/>
              <a:gd name="T50" fmla="*/ 2147483647 w 2268"/>
              <a:gd name="T51" fmla="*/ 2147483647 h 3039"/>
              <a:gd name="T52" fmla="*/ 2147483647 w 2268"/>
              <a:gd name="T53" fmla="*/ 2147483647 h 3039"/>
              <a:gd name="T54" fmla="*/ 2147483647 w 2268"/>
              <a:gd name="T55" fmla="*/ 2147483647 h 303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268" h="3039">
                <a:moveTo>
                  <a:pt x="1270" y="3039"/>
                </a:moveTo>
                <a:lnTo>
                  <a:pt x="408" y="3039"/>
                </a:lnTo>
                <a:lnTo>
                  <a:pt x="680" y="2222"/>
                </a:lnTo>
                <a:lnTo>
                  <a:pt x="363" y="1905"/>
                </a:lnTo>
                <a:lnTo>
                  <a:pt x="0" y="1088"/>
                </a:lnTo>
                <a:lnTo>
                  <a:pt x="454" y="1769"/>
                </a:lnTo>
                <a:lnTo>
                  <a:pt x="771" y="2041"/>
                </a:lnTo>
                <a:lnTo>
                  <a:pt x="816" y="1859"/>
                </a:lnTo>
                <a:lnTo>
                  <a:pt x="907" y="1179"/>
                </a:lnTo>
                <a:lnTo>
                  <a:pt x="590" y="952"/>
                </a:lnTo>
                <a:lnTo>
                  <a:pt x="499" y="544"/>
                </a:lnTo>
                <a:lnTo>
                  <a:pt x="680" y="907"/>
                </a:lnTo>
                <a:lnTo>
                  <a:pt x="953" y="1043"/>
                </a:lnTo>
                <a:lnTo>
                  <a:pt x="998" y="725"/>
                </a:lnTo>
                <a:lnTo>
                  <a:pt x="907" y="0"/>
                </a:lnTo>
                <a:lnTo>
                  <a:pt x="1225" y="725"/>
                </a:lnTo>
                <a:lnTo>
                  <a:pt x="1315" y="1451"/>
                </a:lnTo>
                <a:lnTo>
                  <a:pt x="1633" y="1360"/>
                </a:lnTo>
                <a:lnTo>
                  <a:pt x="2041" y="1043"/>
                </a:lnTo>
                <a:lnTo>
                  <a:pt x="2132" y="771"/>
                </a:lnTo>
                <a:lnTo>
                  <a:pt x="2132" y="1088"/>
                </a:lnTo>
                <a:lnTo>
                  <a:pt x="1996" y="1224"/>
                </a:lnTo>
                <a:lnTo>
                  <a:pt x="2268" y="1224"/>
                </a:lnTo>
                <a:lnTo>
                  <a:pt x="1860" y="1315"/>
                </a:lnTo>
                <a:lnTo>
                  <a:pt x="1678" y="1496"/>
                </a:lnTo>
                <a:lnTo>
                  <a:pt x="1270" y="1678"/>
                </a:lnTo>
                <a:lnTo>
                  <a:pt x="1179" y="2358"/>
                </a:lnTo>
                <a:lnTo>
                  <a:pt x="1270" y="30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4" name="Freeform 16">
            <a:extLst>
              <a:ext uri="{FF2B5EF4-FFF2-40B4-BE49-F238E27FC236}">
                <a16:creationId xmlns:a16="http://schemas.microsoft.com/office/drawing/2014/main" id="{B79D41ED-B708-DFE6-F34C-68342C21435A}"/>
              </a:ext>
            </a:extLst>
          </p:cNvPr>
          <p:cNvSpPr>
            <a:spLocks/>
          </p:cNvSpPr>
          <p:nvPr/>
        </p:nvSpPr>
        <p:spPr bwMode="auto">
          <a:xfrm>
            <a:off x="461963" y="2732088"/>
            <a:ext cx="2416175" cy="4125912"/>
          </a:xfrm>
          <a:custGeom>
            <a:avLst/>
            <a:gdLst>
              <a:gd name="T0" fmla="*/ 2147483647 w 2177"/>
              <a:gd name="T1" fmla="*/ 2147483647 h 3719"/>
              <a:gd name="T2" fmla="*/ 2147483647 w 2177"/>
              <a:gd name="T3" fmla="*/ 2147483647 h 3719"/>
              <a:gd name="T4" fmla="*/ 2147483647 w 2177"/>
              <a:gd name="T5" fmla="*/ 2147483647 h 3719"/>
              <a:gd name="T6" fmla="*/ 2147483647 w 2177"/>
              <a:gd name="T7" fmla="*/ 2147483647 h 3719"/>
              <a:gd name="T8" fmla="*/ 2147483647 w 2177"/>
              <a:gd name="T9" fmla="*/ 2147483647 h 3719"/>
              <a:gd name="T10" fmla="*/ 2147483647 w 2177"/>
              <a:gd name="T11" fmla="*/ 2147483647 h 3719"/>
              <a:gd name="T12" fmla="*/ 2147483647 w 2177"/>
              <a:gd name="T13" fmla="*/ 2147483647 h 3719"/>
              <a:gd name="T14" fmla="*/ 2147483647 w 2177"/>
              <a:gd name="T15" fmla="*/ 2147483647 h 3719"/>
              <a:gd name="T16" fmla="*/ 2147483647 w 2177"/>
              <a:gd name="T17" fmla="*/ 2147483647 h 3719"/>
              <a:gd name="T18" fmla="*/ 2147483647 w 2177"/>
              <a:gd name="T19" fmla="*/ 2147483647 h 3719"/>
              <a:gd name="T20" fmla="*/ 2147483647 w 2177"/>
              <a:gd name="T21" fmla="*/ 2147483647 h 3719"/>
              <a:gd name="T22" fmla="*/ 2147483647 w 2177"/>
              <a:gd name="T23" fmla="*/ 2147483647 h 3719"/>
              <a:gd name="T24" fmla="*/ 2147483647 w 2177"/>
              <a:gd name="T25" fmla="*/ 2147483647 h 3719"/>
              <a:gd name="T26" fmla="*/ 2147483647 w 2177"/>
              <a:gd name="T27" fmla="*/ 2147483647 h 3719"/>
              <a:gd name="T28" fmla="*/ 2147483647 w 2177"/>
              <a:gd name="T29" fmla="*/ 2147483647 h 3719"/>
              <a:gd name="T30" fmla="*/ 2147483647 w 2177"/>
              <a:gd name="T31" fmla="*/ 2147483647 h 3719"/>
              <a:gd name="T32" fmla="*/ 2147483647 w 2177"/>
              <a:gd name="T33" fmla="*/ 2147483647 h 3719"/>
              <a:gd name="T34" fmla="*/ 2147483647 w 2177"/>
              <a:gd name="T35" fmla="*/ 2147483647 h 3719"/>
              <a:gd name="T36" fmla="*/ 2147483647 w 2177"/>
              <a:gd name="T37" fmla="*/ 0 h 3719"/>
              <a:gd name="T38" fmla="*/ 2147483647 w 2177"/>
              <a:gd name="T39" fmla="*/ 2147483647 h 3719"/>
              <a:gd name="T40" fmla="*/ 2147483647 w 2177"/>
              <a:gd name="T41" fmla="*/ 2147483647 h 3719"/>
              <a:gd name="T42" fmla="*/ 2147483647 w 2177"/>
              <a:gd name="T43" fmla="*/ 2147483647 h 3719"/>
              <a:gd name="T44" fmla="*/ 2147483647 w 2177"/>
              <a:gd name="T45" fmla="*/ 2147483647 h 3719"/>
              <a:gd name="T46" fmla="*/ 0 w 2177"/>
              <a:gd name="T47" fmla="*/ 2147483647 h 3719"/>
              <a:gd name="T48" fmla="*/ 2147483647 w 2177"/>
              <a:gd name="T49" fmla="*/ 2147483647 h 3719"/>
              <a:gd name="T50" fmla="*/ 2147483647 w 2177"/>
              <a:gd name="T51" fmla="*/ 2147483647 h 3719"/>
              <a:gd name="T52" fmla="*/ 2147483647 w 2177"/>
              <a:gd name="T53" fmla="*/ 2147483647 h 37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77" h="3719">
                <a:moveTo>
                  <a:pt x="953" y="3719"/>
                </a:moveTo>
                <a:lnTo>
                  <a:pt x="1497" y="3719"/>
                </a:lnTo>
                <a:lnTo>
                  <a:pt x="1089" y="2903"/>
                </a:lnTo>
                <a:lnTo>
                  <a:pt x="953" y="2268"/>
                </a:lnTo>
                <a:lnTo>
                  <a:pt x="1769" y="1995"/>
                </a:lnTo>
                <a:lnTo>
                  <a:pt x="2177" y="1496"/>
                </a:lnTo>
                <a:lnTo>
                  <a:pt x="1814" y="1814"/>
                </a:lnTo>
                <a:lnTo>
                  <a:pt x="1769" y="1496"/>
                </a:lnTo>
                <a:lnTo>
                  <a:pt x="1724" y="1905"/>
                </a:lnTo>
                <a:lnTo>
                  <a:pt x="1542" y="1995"/>
                </a:lnTo>
                <a:lnTo>
                  <a:pt x="953" y="2131"/>
                </a:lnTo>
                <a:lnTo>
                  <a:pt x="907" y="1905"/>
                </a:lnTo>
                <a:lnTo>
                  <a:pt x="907" y="1088"/>
                </a:lnTo>
                <a:lnTo>
                  <a:pt x="1134" y="816"/>
                </a:lnTo>
                <a:lnTo>
                  <a:pt x="1270" y="317"/>
                </a:lnTo>
                <a:lnTo>
                  <a:pt x="1043" y="816"/>
                </a:lnTo>
                <a:lnTo>
                  <a:pt x="907" y="952"/>
                </a:lnTo>
                <a:lnTo>
                  <a:pt x="907" y="499"/>
                </a:lnTo>
                <a:lnTo>
                  <a:pt x="1043" y="0"/>
                </a:lnTo>
                <a:lnTo>
                  <a:pt x="817" y="453"/>
                </a:lnTo>
                <a:lnTo>
                  <a:pt x="726" y="1814"/>
                </a:lnTo>
                <a:lnTo>
                  <a:pt x="771" y="2630"/>
                </a:lnTo>
                <a:lnTo>
                  <a:pt x="499" y="2540"/>
                </a:lnTo>
                <a:lnTo>
                  <a:pt x="0" y="1995"/>
                </a:lnTo>
                <a:lnTo>
                  <a:pt x="363" y="2630"/>
                </a:lnTo>
                <a:lnTo>
                  <a:pt x="817" y="2993"/>
                </a:lnTo>
                <a:lnTo>
                  <a:pt x="953" y="37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0505" name="グループ化 1">
            <a:extLst>
              <a:ext uri="{FF2B5EF4-FFF2-40B4-BE49-F238E27FC236}">
                <a16:creationId xmlns:a16="http://schemas.microsoft.com/office/drawing/2014/main" id="{4C4EDF73-4782-2BBE-8787-CB43411A0C37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4565650"/>
            <a:ext cx="4824413" cy="2292350"/>
            <a:chOff x="344488" y="156367"/>
            <a:chExt cx="3940175" cy="1871663"/>
          </a:xfrm>
        </p:grpSpPr>
        <p:sp>
          <p:nvSpPr>
            <p:cNvPr id="20506" name="Oval 106">
              <a:extLst>
                <a:ext uri="{FF2B5EF4-FFF2-40B4-BE49-F238E27FC236}">
                  <a16:creationId xmlns:a16="http://schemas.microsoft.com/office/drawing/2014/main" id="{583ADDE3-9D00-C497-D0BC-94A25BDA5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765" y="156367"/>
              <a:ext cx="144439" cy="288925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07" name="Oval 107">
              <a:extLst>
                <a:ext uri="{FF2B5EF4-FFF2-40B4-BE49-F238E27FC236}">
                  <a16:creationId xmlns:a16="http://schemas.microsoft.com/office/drawing/2014/main" id="{C4905F31-1374-B379-B29B-8FFF6CB92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913" y="299242"/>
              <a:ext cx="431729" cy="288925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08" name="Oval 108">
              <a:extLst>
                <a:ext uri="{FF2B5EF4-FFF2-40B4-BE49-F238E27FC236}">
                  <a16:creationId xmlns:a16="http://schemas.microsoft.com/office/drawing/2014/main" id="{F8602B8D-98C3-B08E-98BC-A68C46267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5643" y="516729"/>
              <a:ext cx="719020" cy="1079501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09" name="Oval 109">
              <a:extLst>
                <a:ext uri="{FF2B5EF4-FFF2-40B4-BE49-F238E27FC236}">
                  <a16:creationId xmlns:a16="http://schemas.microsoft.com/office/drawing/2014/main" id="{09B8C70B-534C-AC49-1F7B-BAA6A8207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4733" y="516729"/>
              <a:ext cx="719019" cy="1079501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0" name="Oval 110">
              <a:extLst>
                <a:ext uri="{FF2B5EF4-FFF2-40B4-BE49-F238E27FC236}">
                  <a16:creationId xmlns:a16="http://schemas.microsoft.com/office/drawing/2014/main" id="{6C8A7516-5F8E-785C-1CC4-BEAD5D192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0597" y="443704"/>
              <a:ext cx="719019" cy="1225551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1" name="Oval 111">
              <a:extLst>
                <a:ext uri="{FF2B5EF4-FFF2-40B4-BE49-F238E27FC236}">
                  <a16:creationId xmlns:a16="http://schemas.microsoft.com/office/drawing/2014/main" id="{57A8C6AE-870C-4EAF-9A8B-9FFF4F76D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9778" y="443704"/>
              <a:ext cx="719020" cy="1225551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2" name="Oval 112">
              <a:extLst>
                <a:ext uri="{FF2B5EF4-FFF2-40B4-BE49-F238E27FC236}">
                  <a16:creationId xmlns:a16="http://schemas.microsoft.com/office/drawing/2014/main" id="{F239BF8F-8A79-62D6-87CE-5D98A645D3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475" y="372267"/>
              <a:ext cx="720607" cy="1368426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3" name="Oval 123">
              <a:extLst>
                <a:ext uri="{FF2B5EF4-FFF2-40B4-BE49-F238E27FC236}">
                  <a16:creationId xmlns:a16="http://schemas.microsoft.com/office/drawing/2014/main" id="{77CF4C8B-6A1E-1E16-AB21-F66AD8FC8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913" y="659604"/>
              <a:ext cx="431729" cy="431800"/>
            </a:xfrm>
            <a:prstGeom prst="ellipse">
              <a:avLst/>
            </a:prstGeom>
            <a:solidFill>
              <a:srgbClr val="99CCFF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4" name="Oval 131">
              <a:extLst>
                <a:ext uri="{FF2B5EF4-FFF2-40B4-BE49-F238E27FC236}">
                  <a16:creationId xmlns:a16="http://schemas.microsoft.com/office/drawing/2014/main" id="{44A73AAB-164C-8B2C-3E2E-652461168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507" y="732629"/>
              <a:ext cx="288878" cy="288925"/>
            </a:xfrm>
            <a:prstGeom prst="ellipse">
              <a:avLst/>
            </a:prstGeom>
            <a:solidFill>
              <a:srgbClr val="99CCFF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5" name="Oval 132">
              <a:extLst>
                <a:ext uri="{FF2B5EF4-FFF2-40B4-BE49-F238E27FC236}">
                  <a16:creationId xmlns:a16="http://schemas.microsoft.com/office/drawing/2014/main" id="{6CADAFD5-EA87-DB54-C93B-61E987528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9171" y="732629"/>
              <a:ext cx="288878" cy="288925"/>
            </a:xfrm>
            <a:prstGeom prst="ellipse">
              <a:avLst/>
            </a:prstGeom>
            <a:solidFill>
              <a:srgbClr val="99CCFF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6" name="フリーフォーム 14">
              <a:extLst>
                <a:ext uri="{FF2B5EF4-FFF2-40B4-BE49-F238E27FC236}">
                  <a16:creationId xmlns:a16="http://schemas.microsoft.com/office/drawing/2014/main" id="{50E2D6EF-4763-962A-8CD9-7196655D9B9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4488" y="842166"/>
              <a:ext cx="1908011" cy="1185864"/>
            </a:xfrm>
            <a:custGeom>
              <a:avLst/>
              <a:gdLst>
                <a:gd name="T0" fmla="*/ 947408 w 6886575"/>
                <a:gd name="T1" fmla="*/ 111782 h 4648200"/>
                <a:gd name="T2" fmla="*/ 812818 w 6886575"/>
                <a:gd name="T3" fmla="*/ 153093 h 4648200"/>
                <a:gd name="T4" fmla="*/ 725730 w 6886575"/>
                <a:gd name="T5" fmla="*/ 155523 h 4648200"/>
                <a:gd name="T6" fmla="*/ 509331 w 6886575"/>
                <a:gd name="T7" fmla="*/ 133653 h 4648200"/>
                <a:gd name="T8" fmla="*/ 240151 w 6886575"/>
                <a:gd name="T9" fmla="*/ 208984 h 4648200"/>
                <a:gd name="T10" fmla="*/ 79171 w 6886575"/>
                <a:gd name="T11" fmla="*/ 415538 h 4648200"/>
                <a:gd name="T12" fmla="*/ 39585 w 6886575"/>
                <a:gd name="T13" fmla="*/ 636673 h 4648200"/>
                <a:gd name="T14" fmla="*/ 23751 w 6886575"/>
                <a:gd name="T15" fmla="*/ 872388 h 4648200"/>
                <a:gd name="T16" fmla="*/ 36946 w 6886575"/>
                <a:gd name="T17" fmla="*/ 920989 h 4648200"/>
                <a:gd name="T18" fmla="*/ 108200 w 6886575"/>
                <a:gd name="T19" fmla="*/ 826217 h 4648200"/>
                <a:gd name="T20" fmla="*/ 163619 w 6886575"/>
                <a:gd name="T21" fmla="*/ 656113 h 4648200"/>
                <a:gd name="T22" fmla="*/ 190009 w 6886575"/>
                <a:gd name="T23" fmla="*/ 430119 h 4648200"/>
                <a:gd name="T24" fmla="*/ 258624 w 6886575"/>
                <a:gd name="T25" fmla="*/ 541901 h 4648200"/>
                <a:gd name="T26" fmla="*/ 219039 w 6886575"/>
                <a:gd name="T27" fmla="*/ 663403 h 4648200"/>
                <a:gd name="T28" fmla="*/ 174175 w 6886575"/>
                <a:gd name="T29" fmla="*/ 823787 h 4648200"/>
                <a:gd name="T30" fmla="*/ 179453 w 6886575"/>
                <a:gd name="T31" fmla="*/ 957439 h 4648200"/>
                <a:gd name="T32" fmla="*/ 137229 w 6886575"/>
                <a:gd name="T33" fmla="*/ 998750 h 4648200"/>
                <a:gd name="T34" fmla="*/ 121395 w 6886575"/>
                <a:gd name="T35" fmla="*/ 1071652 h 4648200"/>
                <a:gd name="T36" fmla="*/ 234873 w 6886575"/>
                <a:gd name="T37" fmla="*/ 1006040 h 4648200"/>
                <a:gd name="T38" fmla="*/ 245429 w 6886575"/>
                <a:gd name="T39" fmla="*/ 777616 h 4648200"/>
                <a:gd name="T40" fmla="*/ 274458 w 6886575"/>
                <a:gd name="T41" fmla="*/ 816497 h 4648200"/>
                <a:gd name="T42" fmla="*/ 401131 w 6886575"/>
                <a:gd name="T43" fmla="*/ 1095952 h 4648200"/>
                <a:gd name="T44" fmla="*/ 464467 w 6886575"/>
                <a:gd name="T45" fmla="*/ 1161564 h 4648200"/>
                <a:gd name="T46" fmla="*/ 577945 w 6886575"/>
                <a:gd name="T47" fmla="*/ 1163994 h 4648200"/>
                <a:gd name="T48" fmla="*/ 451272 w 6886575"/>
                <a:gd name="T49" fmla="*/ 1037631 h 4648200"/>
                <a:gd name="T50" fmla="*/ 398492 w 6886575"/>
                <a:gd name="T51" fmla="*/ 775186 h 4648200"/>
                <a:gd name="T52" fmla="*/ 525165 w 6886575"/>
                <a:gd name="T53" fmla="*/ 549191 h 4648200"/>
                <a:gd name="T54" fmla="*/ 585862 w 6886575"/>
                <a:gd name="T55" fmla="*/ 488440 h 4648200"/>
                <a:gd name="T56" fmla="*/ 928935 w 6886575"/>
                <a:gd name="T57" fmla="*/ 571062 h 4648200"/>
                <a:gd name="T58" fmla="*/ 1018661 w 6886575"/>
                <a:gd name="T59" fmla="*/ 575922 h 4648200"/>
                <a:gd name="T60" fmla="*/ 994910 w 6886575"/>
                <a:gd name="T61" fmla="*/ 838367 h 4648200"/>
                <a:gd name="T62" fmla="*/ 957964 w 6886575"/>
                <a:gd name="T63" fmla="*/ 1057071 h 4648200"/>
                <a:gd name="T64" fmla="*/ 1000188 w 6886575"/>
                <a:gd name="T65" fmla="*/ 1139693 h 4648200"/>
                <a:gd name="T66" fmla="*/ 1016022 w 6886575"/>
                <a:gd name="T67" fmla="*/ 1071652 h 4648200"/>
                <a:gd name="T68" fmla="*/ 1010744 w 6886575"/>
                <a:gd name="T69" fmla="*/ 933139 h 4648200"/>
                <a:gd name="T70" fmla="*/ 1116305 w 6886575"/>
                <a:gd name="T71" fmla="*/ 716865 h 4648200"/>
                <a:gd name="T72" fmla="*/ 1253534 w 6886575"/>
                <a:gd name="T73" fmla="*/ 648823 h 4648200"/>
                <a:gd name="T74" fmla="*/ 1417153 w 6886575"/>
                <a:gd name="T75" fmla="*/ 828647 h 4648200"/>
                <a:gd name="T76" fmla="*/ 1509519 w 6886575"/>
                <a:gd name="T77" fmla="*/ 962299 h 4648200"/>
                <a:gd name="T78" fmla="*/ 1593968 w 6886575"/>
                <a:gd name="T79" fmla="*/ 1088662 h 4648200"/>
                <a:gd name="T80" fmla="*/ 1622997 w 6886575"/>
                <a:gd name="T81" fmla="*/ 1159133 h 4648200"/>
                <a:gd name="T82" fmla="*/ 1683694 w 6886575"/>
                <a:gd name="T83" fmla="*/ 1100812 h 4648200"/>
                <a:gd name="T84" fmla="*/ 1591329 w 6886575"/>
                <a:gd name="T85" fmla="*/ 1018191 h 4648200"/>
                <a:gd name="T86" fmla="*/ 1425070 w 6886575"/>
                <a:gd name="T87" fmla="*/ 697424 h 4648200"/>
                <a:gd name="T88" fmla="*/ 1425070 w 6886575"/>
                <a:gd name="T89" fmla="*/ 408248 h 4648200"/>
                <a:gd name="T90" fmla="*/ 1641470 w 6886575"/>
                <a:gd name="T91" fmla="*/ 247865 h 4648200"/>
                <a:gd name="T92" fmla="*/ 1733836 w 6886575"/>
                <a:gd name="T93" fmla="*/ 371798 h 4648200"/>
                <a:gd name="T94" fmla="*/ 1739114 w 6886575"/>
                <a:gd name="T95" fmla="*/ 439839 h 4648200"/>
                <a:gd name="T96" fmla="*/ 1797172 w 6886575"/>
                <a:gd name="T97" fmla="*/ 446318 h 4648200"/>
                <a:gd name="T98" fmla="*/ 1847314 w 6886575"/>
                <a:gd name="T99" fmla="*/ 471430 h 4648200"/>
                <a:gd name="T100" fmla="*/ 1892177 w 6886575"/>
                <a:gd name="T101" fmla="*/ 349927 h 4648200"/>
                <a:gd name="T102" fmla="*/ 1889538 w 6886575"/>
                <a:gd name="T103" fmla="*/ 311046 h 4648200"/>
                <a:gd name="T104" fmla="*/ 1892177 w 6886575"/>
                <a:gd name="T105" fmla="*/ 123933 h 4648200"/>
                <a:gd name="T106" fmla="*/ 1889538 w 6886575"/>
                <a:gd name="T107" fmla="*/ 51031 h 4648200"/>
                <a:gd name="T108" fmla="*/ 1797172 w 6886575"/>
                <a:gd name="T109" fmla="*/ 51031 h 4648200"/>
                <a:gd name="T110" fmla="*/ 1720641 w 6886575"/>
                <a:gd name="T111" fmla="*/ 43741 h 4648200"/>
                <a:gd name="T112" fmla="*/ 1657304 w 6886575"/>
                <a:gd name="T113" fmla="*/ 41311 h 4648200"/>
                <a:gd name="T114" fmla="*/ 1551743 w 6886575"/>
                <a:gd name="T115" fmla="*/ 55891 h 4648200"/>
                <a:gd name="T116" fmla="*/ 1456739 w 6886575"/>
                <a:gd name="T117" fmla="*/ 70471 h 4648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886575" h="4648200">
                  <a:moveTo>
                    <a:pt x="4848225" y="381000"/>
                  </a:moveTo>
                  <a:lnTo>
                    <a:pt x="4371975" y="428625"/>
                  </a:lnTo>
                  <a:lnTo>
                    <a:pt x="3419475" y="438150"/>
                  </a:lnTo>
                  <a:lnTo>
                    <a:pt x="3295650" y="495300"/>
                  </a:lnTo>
                  <a:lnTo>
                    <a:pt x="3181350" y="581025"/>
                  </a:lnTo>
                  <a:lnTo>
                    <a:pt x="2933700" y="600075"/>
                  </a:lnTo>
                  <a:lnTo>
                    <a:pt x="2724150" y="571500"/>
                  </a:lnTo>
                  <a:lnTo>
                    <a:pt x="2628900" y="561975"/>
                  </a:lnTo>
                  <a:lnTo>
                    <a:pt x="2619375" y="609600"/>
                  </a:lnTo>
                  <a:lnTo>
                    <a:pt x="2419350" y="647700"/>
                  </a:lnTo>
                  <a:lnTo>
                    <a:pt x="2286000" y="647700"/>
                  </a:lnTo>
                  <a:lnTo>
                    <a:pt x="1838325" y="523875"/>
                  </a:lnTo>
                  <a:lnTo>
                    <a:pt x="1628775" y="552450"/>
                  </a:lnTo>
                  <a:lnTo>
                    <a:pt x="933450" y="704850"/>
                  </a:lnTo>
                  <a:lnTo>
                    <a:pt x="866775" y="819150"/>
                  </a:lnTo>
                  <a:lnTo>
                    <a:pt x="714375" y="942975"/>
                  </a:lnTo>
                  <a:lnTo>
                    <a:pt x="542925" y="1038225"/>
                  </a:lnTo>
                  <a:lnTo>
                    <a:pt x="285750" y="1628775"/>
                  </a:lnTo>
                  <a:lnTo>
                    <a:pt x="295275" y="1885950"/>
                  </a:lnTo>
                  <a:lnTo>
                    <a:pt x="161925" y="2238375"/>
                  </a:lnTo>
                  <a:lnTo>
                    <a:pt x="142875" y="2495550"/>
                  </a:lnTo>
                  <a:lnTo>
                    <a:pt x="104775" y="2657475"/>
                  </a:lnTo>
                  <a:lnTo>
                    <a:pt x="114300" y="2971800"/>
                  </a:lnTo>
                  <a:lnTo>
                    <a:pt x="85725" y="3419475"/>
                  </a:lnTo>
                  <a:lnTo>
                    <a:pt x="0" y="3629025"/>
                  </a:lnTo>
                  <a:lnTo>
                    <a:pt x="142875" y="3476625"/>
                  </a:lnTo>
                  <a:lnTo>
                    <a:pt x="133350" y="3609975"/>
                  </a:lnTo>
                  <a:lnTo>
                    <a:pt x="295275" y="3390900"/>
                  </a:lnTo>
                  <a:lnTo>
                    <a:pt x="304800" y="3600450"/>
                  </a:lnTo>
                  <a:lnTo>
                    <a:pt x="390525" y="3238500"/>
                  </a:lnTo>
                  <a:lnTo>
                    <a:pt x="428625" y="3400425"/>
                  </a:lnTo>
                  <a:lnTo>
                    <a:pt x="476250" y="2952750"/>
                  </a:lnTo>
                  <a:lnTo>
                    <a:pt x="590550" y="2571750"/>
                  </a:lnTo>
                  <a:lnTo>
                    <a:pt x="657225" y="2171700"/>
                  </a:lnTo>
                  <a:lnTo>
                    <a:pt x="685800" y="1828800"/>
                  </a:lnTo>
                  <a:lnTo>
                    <a:pt x="685800" y="1685925"/>
                  </a:lnTo>
                  <a:lnTo>
                    <a:pt x="781050" y="1952625"/>
                  </a:lnTo>
                  <a:lnTo>
                    <a:pt x="762000" y="1685925"/>
                  </a:lnTo>
                  <a:lnTo>
                    <a:pt x="933450" y="2124075"/>
                  </a:lnTo>
                  <a:lnTo>
                    <a:pt x="1038225" y="2257425"/>
                  </a:lnTo>
                  <a:lnTo>
                    <a:pt x="933450" y="2428875"/>
                  </a:lnTo>
                  <a:lnTo>
                    <a:pt x="790575" y="2600325"/>
                  </a:lnTo>
                  <a:lnTo>
                    <a:pt x="676275" y="2686050"/>
                  </a:lnTo>
                  <a:lnTo>
                    <a:pt x="609600" y="2781300"/>
                  </a:lnTo>
                  <a:lnTo>
                    <a:pt x="628650" y="3228975"/>
                  </a:lnTo>
                  <a:lnTo>
                    <a:pt x="657225" y="3457575"/>
                  </a:lnTo>
                  <a:lnTo>
                    <a:pt x="695325" y="3629025"/>
                  </a:lnTo>
                  <a:lnTo>
                    <a:pt x="647700" y="3752850"/>
                  </a:lnTo>
                  <a:lnTo>
                    <a:pt x="628650" y="3838575"/>
                  </a:lnTo>
                  <a:lnTo>
                    <a:pt x="552450" y="3981450"/>
                  </a:lnTo>
                  <a:lnTo>
                    <a:pt x="495300" y="3914775"/>
                  </a:lnTo>
                  <a:lnTo>
                    <a:pt x="352425" y="3933825"/>
                  </a:lnTo>
                  <a:lnTo>
                    <a:pt x="238125" y="4219575"/>
                  </a:lnTo>
                  <a:lnTo>
                    <a:pt x="438150" y="4200525"/>
                  </a:lnTo>
                  <a:lnTo>
                    <a:pt x="523875" y="4124325"/>
                  </a:lnTo>
                  <a:lnTo>
                    <a:pt x="742950" y="3990975"/>
                  </a:lnTo>
                  <a:lnTo>
                    <a:pt x="847725" y="3943350"/>
                  </a:lnTo>
                  <a:lnTo>
                    <a:pt x="866775" y="3771900"/>
                  </a:lnTo>
                  <a:lnTo>
                    <a:pt x="857250" y="3143250"/>
                  </a:lnTo>
                  <a:lnTo>
                    <a:pt x="885825" y="3048000"/>
                  </a:lnTo>
                  <a:lnTo>
                    <a:pt x="1085850" y="2800350"/>
                  </a:lnTo>
                  <a:lnTo>
                    <a:pt x="1038225" y="3057525"/>
                  </a:lnTo>
                  <a:lnTo>
                    <a:pt x="990600" y="3200400"/>
                  </a:lnTo>
                  <a:lnTo>
                    <a:pt x="1162050" y="3562350"/>
                  </a:lnTo>
                  <a:lnTo>
                    <a:pt x="1390650" y="4057650"/>
                  </a:lnTo>
                  <a:lnTo>
                    <a:pt x="1447800" y="4295775"/>
                  </a:lnTo>
                  <a:lnTo>
                    <a:pt x="1590675" y="4381500"/>
                  </a:lnTo>
                  <a:lnTo>
                    <a:pt x="1685925" y="4467225"/>
                  </a:lnTo>
                  <a:lnTo>
                    <a:pt x="1676400" y="4552950"/>
                  </a:lnTo>
                  <a:lnTo>
                    <a:pt x="1752600" y="4648200"/>
                  </a:lnTo>
                  <a:lnTo>
                    <a:pt x="1933575" y="4638675"/>
                  </a:lnTo>
                  <a:lnTo>
                    <a:pt x="2085975" y="4562475"/>
                  </a:lnTo>
                  <a:lnTo>
                    <a:pt x="1943100" y="4381500"/>
                  </a:lnTo>
                  <a:lnTo>
                    <a:pt x="1781175" y="4314825"/>
                  </a:lnTo>
                  <a:lnTo>
                    <a:pt x="1628775" y="4067175"/>
                  </a:lnTo>
                  <a:lnTo>
                    <a:pt x="1400175" y="3552825"/>
                  </a:lnTo>
                  <a:lnTo>
                    <a:pt x="1371600" y="3362325"/>
                  </a:lnTo>
                  <a:lnTo>
                    <a:pt x="1438275" y="3038475"/>
                  </a:lnTo>
                  <a:lnTo>
                    <a:pt x="1552575" y="2762250"/>
                  </a:lnTo>
                  <a:lnTo>
                    <a:pt x="1790700" y="2171700"/>
                  </a:lnTo>
                  <a:lnTo>
                    <a:pt x="1895475" y="2152650"/>
                  </a:lnTo>
                  <a:lnTo>
                    <a:pt x="1962150" y="2038350"/>
                  </a:lnTo>
                  <a:lnTo>
                    <a:pt x="2019300" y="1905000"/>
                  </a:lnTo>
                  <a:lnTo>
                    <a:pt x="2114550" y="1914525"/>
                  </a:lnTo>
                  <a:lnTo>
                    <a:pt x="2600325" y="2143125"/>
                  </a:lnTo>
                  <a:lnTo>
                    <a:pt x="2990850" y="2238375"/>
                  </a:lnTo>
                  <a:lnTo>
                    <a:pt x="3352800" y="2238375"/>
                  </a:lnTo>
                  <a:lnTo>
                    <a:pt x="3457575" y="2247900"/>
                  </a:lnTo>
                  <a:lnTo>
                    <a:pt x="3505200" y="2266950"/>
                  </a:lnTo>
                  <a:lnTo>
                    <a:pt x="3676650" y="2257425"/>
                  </a:lnTo>
                  <a:lnTo>
                    <a:pt x="3800475" y="2343150"/>
                  </a:lnTo>
                  <a:lnTo>
                    <a:pt x="3571875" y="3152775"/>
                  </a:lnTo>
                  <a:lnTo>
                    <a:pt x="3590925" y="3286125"/>
                  </a:lnTo>
                  <a:lnTo>
                    <a:pt x="3381375" y="3790950"/>
                  </a:lnTo>
                  <a:lnTo>
                    <a:pt x="3352800" y="3971925"/>
                  </a:lnTo>
                  <a:lnTo>
                    <a:pt x="3457575" y="4143375"/>
                  </a:lnTo>
                  <a:lnTo>
                    <a:pt x="3467100" y="4229100"/>
                  </a:lnTo>
                  <a:lnTo>
                    <a:pt x="3438525" y="4371975"/>
                  </a:lnTo>
                  <a:lnTo>
                    <a:pt x="3609975" y="4467225"/>
                  </a:lnTo>
                  <a:lnTo>
                    <a:pt x="3724275" y="4448175"/>
                  </a:lnTo>
                  <a:lnTo>
                    <a:pt x="3810000" y="4371975"/>
                  </a:lnTo>
                  <a:lnTo>
                    <a:pt x="3667125" y="4200525"/>
                  </a:lnTo>
                  <a:lnTo>
                    <a:pt x="3638550" y="4162425"/>
                  </a:lnTo>
                  <a:lnTo>
                    <a:pt x="3600450" y="3924300"/>
                  </a:lnTo>
                  <a:lnTo>
                    <a:pt x="3648075" y="3657600"/>
                  </a:lnTo>
                  <a:lnTo>
                    <a:pt x="3714750" y="3429000"/>
                  </a:lnTo>
                  <a:lnTo>
                    <a:pt x="3800475" y="3381375"/>
                  </a:lnTo>
                  <a:lnTo>
                    <a:pt x="4029075" y="2809875"/>
                  </a:lnTo>
                  <a:lnTo>
                    <a:pt x="4286250" y="2362200"/>
                  </a:lnTo>
                  <a:lnTo>
                    <a:pt x="4362450" y="2457450"/>
                  </a:lnTo>
                  <a:lnTo>
                    <a:pt x="4524375" y="2543175"/>
                  </a:lnTo>
                  <a:lnTo>
                    <a:pt x="4657725" y="2695575"/>
                  </a:lnTo>
                  <a:lnTo>
                    <a:pt x="5000625" y="3105150"/>
                  </a:lnTo>
                  <a:lnTo>
                    <a:pt x="5114925" y="3248025"/>
                  </a:lnTo>
                  <a:lnTo>
                    <a:pt x="5162550" y="3343275"/>
                  </a:lnTo>
                  <a:lnTo>
                    <a:pt x="5286375" y="3495675"/>
                  </a:lnTo>
                  <a:lnTo>
                    <a:pt x="5448300" y="3771900"/>
                  </a:lnTo>
                  <a:lnTo>
                    <a:pt x="5524500" y="4057650"/>
                  </a:lnTo>
                  <a:lnTo>
                    <a:pt x="5629275" y="4152900"/>
                  </a:lnTo>
                  <a:lnTo>
                    <a:pt x="5753100" y="4267200"/>
                  </a:lnTo>
                  <a:lnTo>
                    <a:pt x="5743575" y="4352925"/>
                  </a:lnTo>
                  <a:lnTo>
                    <a:pt x="5734050" y="4448175"/>
                  </a:lnTo>
                  <a:lnTo>
                    <a:pt x="5857875" y="4543425"/>
                  </a:lnTo>
                  <a:lnTo>
                    <a:pt x="6115050" y="4562475"/>
                  </a:lnTo>
                  <a:lnTo>
                    <a:pt x="6153150" y="4533900"/>
                  </a:lnTo>
                  <a:lnTo>
                    <a:pt x="6076950" y="4314825"/>
                  </a:lnTo>
                  <a:lnTo>
                    <a:pt x="5972175" y="4238625"/>
                  </a:lnTo>
                  <a:lnTo>
                    <a:pt x="5943600" y="4152900"/>
                  </a:lnTo>
                  <a:lnTo>
                    <a:pt x="5743575" y="3990975"/>
                  </a:lnTo>
                  <a:lnTo>
                    <a:pt x="5495925" y="3467100"/>
                  </a:lnTo>
                  <a:lnTo>
                    <a:pt x="5486400" y="3343275"/>
                  </a:lnTo>
                  <a:lnTo>
                    <a:pt x="5143500" y="2733675"/>
                  </a:lnTo>
                  <a:lnTo>
                    <a:pt x="4943475" y="2219325"/>
                  </a:lnTo>
                  <a:lnTo>
                    <a:pt x="5076825" y="1952625"/>
                  </a:lnTo>
                  <a:lnTo>
                    <a:pt x="5143500" y="1600200"/>
                  </a:lnTo>
                  <a:lnTo>
                    <a:pt x="5334000" y="1333500"/>
                  </a:lnTo>
                  <a:lnTo>
                    <a:pt x="5762625" y="1009650"/>
                  </a:lnTo>
                  <a:lnTo>
                    <a:pt x="5924550" y="971550"/>
                  </a:lnTo>
                  <a:lnTo>
                    <a:pt x="6057900" y="1057275"/>
                  </a:lnTo>
                  <a:lnTo>
                    <a:pt x="6181725" y="1238250"/>
                  </a:lnTo>
                  <a:lnTo>
                    <a:pt x="6257925" y="1457325"/>
                  </a:lnTo>
                  <a:lnTo>
                    <a:pt x="6305550" y="1562100"/>
                  </a:lnTo>
                  <a:lnTo>
                    <a:pt x="6296025" y="1628775"/>
                  </a:lnTo>
                  <a:lnTo>
                    <a:pt x="6276975" y="1724025"/>
                  </a:lnTo>
                  <a:lnTo>
                    <a:pt x="6391275" y="1838325"/>
                  </a:lnTo>
                  <a:lnTo>
                    <a:pt x="6429375" y="1819275"/>
                  </a:lnTo>
                  <a:lnTo>
                    <a:pt x="6486526" y="1749420"/>
                  </a:lnTo>
                  <a:lnTo>
                    <a:pt x="6505575" y="1752600"/>
                  </a:lnTo>
                  <a:lnTo>
                    <a:pt x="6524625" y="1828800"/>
                  </a:lnTo>
                  <a:lnTo>
                    <a:pt x="6667500" y="1847850"/>
                  </a:lnTo>
                  <a:lnTo>
                    <a:pt x="6810375" y="1781175"/>
                  </a:lnTo>
                  <a:lnTo>
                    <a:pt x="6819900" y="1704975"/>
                  </a:lnTo>
                  <a:lnTo>
                    <a:pt x="6829425" y="1371600"/>
                  </a:lnTo>
                  <a:lnTo>
                    <a:pt x="6858000" y="1295400"/>
                  </a:lnTo>
                  <a:lnTo>
                    <a:pt x="6819900" y="1257300"/>
                  </a:lnTo>
                  <a:lnTo>
                    <a:pt x="6819900" y="1219200"/>
                  </a:lnTo>
                  <a:lnTo>
                    <a:pt x="6886575" y="1152525"/>
                  </a:lnTo>
                  <a:lnTo>
                    <a:pt x="6877050" y="895350"/>
                  </a:lnTo>
                  <a:lnTo>
                    <a:pt x="6829425" y="485775"/>
                  </a:lnTo>
                  <a:lnTo>
                    <a:pt x="6781800" y="352425"/>
                  </a:lnTo>
                  <a:lnTo>
                    <a:pt x="6867525" y="209550"/>
                  </a:lnTo>
                  <a:lnTo>
                    <a:pt x="6819900" y="200025"/>
                  </a:lnTo>
                  <a:lnTo>
                    <a:pt x="6886575" y="0"/>
                  </a:lnTo>
                  <a:lnTo>
                    <a:pt x="6648450" y="238125"/>
                  </a:lnTo>
                  <a:lnTo>
                    <a:pt x="6486525" y="200025"/>
                  </a:lnTo>
                  <a:lnTo>
                    <a:pt x="6400800" y="200025"/>
                  </a:lnTo>
                  <a:lnTo>
                    <a:pt x="6315075" y="161925"/>
                  </a:lnTo>
                  <a:lnTo>
                    <a:pt x="6210300" y="171450"/>
                  </a:lnTo>
                  <a:lnTo>
                    <a:pt x="6067425" y="152400"/>
                  </a:lnTo>
                  <a:lnTo>
                    <a:pt x="6029325" y="161925"/>
                  </a:lnTo>
                  <a:lnTo>
                    <a:pt x="5981700" y="161925"/>
                  </a:lnTo>
                  <a:lnTo>
                    <a:pt x="5857875" y="180975"/>
                  </a:lnTo>
                  <a:lnTo>
                    <a:pt x="5638800" y="219075"/>
                  </a:lnTo>
                  <a:lnTo>
                    <a:pt x="5600700" y="219075"/>
                  </a:lnTo>
                  <a:lnTo>
                    <a:pt x="5486400" y="238125"/>
                  </a:lnTo>
                  <a:lnTo>
                    <a:pt x="5324475" y="219075"/>
                  </a:lnTo>
                  <a:lnTo>
                    <a:pt x="5257800" y="276225"/>
                  </a:lnTo>
                  <a:lnTo>
                    <a:pt x="5095875" y="314325"/>
                  </a:lnTo>
                  <a:lnTo>
                    <a:pt x="4848225" y="38100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7" name="正方形/長方形 15">
              <a:extLst>
                <a:ext uri="{FF2B5EF4-FFF2-40B4-BE49-F238E27FC236}">
                  <a16:creationId xmlns:a16="http://schemas.microsoft.com/office/drawing/2014/main" id="{1179033F-B0B3-768D-B3F0-6F3B1F31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73" y="1223166"/>
              <a:ext cx="2304079" cy="103981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8" name="Rectangle 125">
              <a:extLst>
                <a:ext uri="{FF2B5EF4-FFF2-40B4-BE49-F238E27FC236}">
                  <a16:creationId xmlns:a16="http://schemas.microsoft.com/office/drawing/2014/main" id="{9178E5ED-90B6-DCC2-F46C-27E1A02F0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167" y="1091404"/>
              <a:ext cx="142852" cy="865188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9" name="Rectangle 126">
              <a:extLst>
                <a:ext uri="{FF2B5EF4-FFF2-40B4-BE49-F238E27FC236}">
                  <a16:creationId xmlns:a16="http://schemas.microsoft.com/office/drawing/2014/main" id="{92EB3593-8CBA-7231-BDA2-8F2D9F072C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85742" y="1089887"/>
              <a:ext cx="142875" cy="865046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20" name="Rectangle 127">
              <a:extLst>
                <a:ext uri="{FF2B5EF4-FFF2-40B4-BE49-F238E27FC236}">
                  <a16:creationId xmlns:a16="http://schemas.microsoft.com/office/drawing/2014/main" id="{56C4B2E1-2FA8-66AA-FFE2-9638BAB031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282568" y="1093062"/>
              <a:ext cx="142875" cy="865046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21" name="Rectangle 128">
              <a:extLst>
                <a:ext uri="{FF2B5EF4-FFF2-40B4-BE49-F238E27FC236}">
                  <a16:creationId xmlns:a16="http://schemas.microsoft.com/office/drawing/2014/main" id="{027AADC5-E5B5-066D-C50B-BB63121F4F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3284167" y="1091404"/>
              <a:ext cx="142852" cy="865188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22" name="AutoShape 129">
              <a:extLst>
                <a:ext uri="{FF2B5EF4-FFF2-40B4-BE49-F238E27FC236}">
                  <a16:creationId xmlns:a16="http://schemas.microsoft.com/office/drawing/2014/main" id="{E62C52B3-60AF-0DA1-F799-9F6EE550B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0850" y="1019966"/>
              <a:ext cx="1007898" cy="1008063"/>
            </a:xfrm>
            <a:custGeom>
              <a:avLst/>
              <a:gdLst>
                <a:gd name="T0" fmla="*/ 420 w 21600"/>
                <a:gd name="T1" fmla="*/ 0 h 21600"/>
                <a:gd name="T2" fmla="*/ 140 w 21600"/>
                <a:gd name="T3" fmla="*/ 140 h 21600"/>
                <a:gd name="T4" fmla="*/ 0 w 21600"/>
                <a:gd name="T5" fmla="*/ 420 h 21600"/>
                <a:gd name="T6" fmla="*/ 140 w 21600"/>
                <a:gd name="T7" fmla="*/ 747 h 21600"/>
                <a:gd name="T8" fmla="*/ 420 w 21600"/>
                <a:gd name="T9" fmla="*/ 887 h 21600"/>
                <a:gd name="T10" fmla="*/ 747 w 21600"/>
                <a:gd name="T11" fmla="*/ 747 h 21600"/>
                <a:gd name="T12" fmla="*/ 887 w 21600"/>
                <a:gd name="T13" fmla="*/ 420 h 21600"/>
                <a:gd name="T14" fmla="*/ 747 w 21600"/>
                <a:gd name="T15" fmla="*/ 14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87" y="10800"/>
                  </a:moveTo>
                  <a:cubicBezTo>
                    <a:pt x="2687" y="15281"/>
                    <a:pt x="6319" y="18913"/>
                    <a:pt x="10800" y="18913"/>
                  </a:cubicBezTo>
                  <a:cubicBezTo>
                    <a:pt x="15281" y="18913"/>
                    <a:pt x="18913" y="15281"/>
                    <a:pt x="18913" y="10800"/>
                  </a:cubicBezTo>
                  <a:cubicBezTo>
                    <a:pt x="18913" y="6319"/>
                    <a:pt x="15281" y="2687"/>
                    <a:pt x="10800" y="2687"/>
                  </a:cubicBezTo>
                  <a:cubicBezTo>
                    <a:pt x="6319" y="2687"/>
                    <a:pt x="2687" y="6319"/>
                    <a:pt x="2687" y="10800"/>
                  </a:cubicBezTo>
                  <a:close/>
                </a:path>
              </a:pathLst>
            </a:custGeom>
            <a:solidFill>
              <a:srgbClr val="FF99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3" name="Oval 130">
              <a:extLst>
                <a:ext uri="{FF2B5EF4-FFF2-40B4-BE49-F238E27FC236}">
                  <a16:creationId xmlns:a16="http://schemas.microsoft.com/office/drawing/2014/main" id="{C77187F6-23F6-6A00-1656-2A623BEED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154" y="1380329"/>
              <a:ext cx="288878" cy="288925"/>
            </a:xfrm>
            <a:prstGeom prst="ellipse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20526" name="WordArt 46">
            <a:extLst>
              <a:ext uri="{FF2B5EF4-FFF2-40B4-BE49-F238E27FC236}">
                <a16:creationId xmlns:a16="http://schemas.microsoft.com/office/drawing/2014/main" id="{E464049D-DDE8-AC02-01DB-C7FB8EC94B6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88950" y="333375"/>
            <a:ext cx="8928100" cy="15827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gradFill rotWithShape="0">
                  <a:gsLst>
                    <a:gs pos="0">
                      <a:schemeClr val="bg1"/>
                    </a:gs>
                    <a:gs pos="100000">
                      <a:srgbClr val="800000"/>
                    </a:gs>
                  </a:gsLst>
                  <a:path path="rect">
                    <a:fillToRect r="100000" b="100000"/>
                  </a:path>
                </a:gradFill>
                <a:latin typeface="メイリオ" panose="020B0604030504040204" pitchFamily="50" charset="-128"/>
                <a:ea typeface="メイリオ" panose="020B0604030504040204" pitchFamily="50" charset="-128"/>
              </a:rPr>
              <a:t>Trick or Treat</a:t>
            </a:r>
            <a:endParaRPr lang="ja-JP" altLang="en-US" sz="3600" b="1" kern="10">
              <a:gradFill rotWithShape="0">
                <a:gsLst>
                  <a:gs pos="0">
                    <a:schemeClr val="bg1"/>
                  </a:gs>
                  <a:gs pos="100000">
                    <a:srgbClr val="800000"/>
                  </a:gs>
                </a:gsLst>
                <a:path path="rect">
                  <a:fillToRect r="100000" b="100000"/>
                </a:path>
              </a:gra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527" name="グループ化 10">
            <a:extLst>
              <a:ext uri="{FF2B5EF4-FFF2-40B4-BE49-F238E27FC236}">
                <a16:creationId xmlns:a16="http://schemas.microsoft.com/office/drawing/2014/main" id="{DA83CF55-AD59-7B7A-EC70-B1BA9B96F942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6021388"/>
            <a:ext cx="512763" cy="836612"/>
            <a:chOff x="3773448" y="4533472"/>
            <a:chExt cx="1295400" cy="2111007"/>
          </a:xfrm>
        </p:grpSpPr>
        <p:sp>
          <p:nvSpPr>
            <p:cNvPr id="20528" name="フリーフォーム 185">
              <a:extLst>
                <a:ext uri="{FF2B5EF4-FFF2-40B4-BE49-F238E27FC236}">
                  <a16:creationId xmlns:a16="http://schemas.microsoft.com/office/drawing/2014/main" id="{4D022EAE-CB38-FEA9-E8B3-93709EB15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3448" y="4533472"/>
              <a:ext cx="1295400" cy="1821180"/>
            </a:xfrm>
            <a:custGeom>
              <a:avLst/>
              <a:gdLst>
                <a:gd name="T0" fmla="*/ 495300 w 1295400"/>
                <a:gd name="T1" fmla="*/ 0 h 1821180"/>
                <a:gd name="T2" fmla="*/ 495300 w 1295400"/>
                <a:gd name="T3" fmla="*/ 594360 h 1821180"/>
                <a:gd name="T4" fmla="*/ 0 w 1295400"/>
                <a:gd name="T5" fmla="*/ 594360 h 1821180"/>
                <a:gd name="T6" fmla="*/ 0 w 1295400"/>
                <a:gd name="T7" fmla="*/ 899160 h 1821180"/>
                <a:gd name="T8" fmla="*/ 495300 w 1295400"/>
                <a:gd name="T9" fmla="*/ 899160 h 1821180"/>
                <a:gd name="T10" fmla="*/ 495300 w 1295400"/>
                <a:gd name="T11" fmla="*/ 1821180 h 1821180"/>
                <a:gd name="T12" fmla="*/ 792480 w 1295400"/>
                <a:gd name="T13" fmla="*/ 1821180 h 1821180"/>
                <a:gd name="T14" fmla="*/ 792480 w 1295400"/>
                <a:gd name="T15" fmla="*/ 922020 h 1821180"/>
                <a:gd name="T16" fmla="*/ 1295400 w 1295400"/>
                <a:gd name="T17" fmla="*/ 922020 h 1821180"/>
                <a:gd name="T18" fmla="*/ 1295400 w 1295400"/>
                <a:gd name="T19" fmla="*/ 586740 h 1821180"/>
                <a:gd name="T20" fmla="*/ 792480 w 1295400"/>
                <a:gd name="T21" fmla="*/ 586740 h 1821180"/>
                <a:gd name="T22" fmla="*/ 792480 w 1295400"/>
                <a:gd name="T23" fmla="*/ 15240 h 1821180"/>
                <a:gd name="T24" fmla="*/ 495300 w 1295400"/>
                <a:gd name="T25" fmla="*/ 0 h 18211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95400" h="1821180">
                  <a:moveTo>
                    <a:pt x="495300" y="0"/>
                  </a:moveTo>
                  <a:lnTo>
                    <a:pt x="495300" y="594360"/>
                  </a:lnTo>
                  <a:lnTo>
                    <a:pt x="0" y="594360"/>
                  </a:lnTo>
                  <a:lnTo>
                    <a:pt x="0" y="899160"/>
                  </a:lnTo>
                  <a:lnTo>
                    <a:pt x="495300" y="899160"/>
                  </a:lnTo>
                  <a:lnTo>
                    <a:pt x="495300" y="1821180"/>
                  </a:lnTo>
                  <a:lnTo>
                    <a:pt x="792480" y="1821180"/>
                  </a:lnTo>
                  <a:lnTo>
                    <a:pt x="792480" y="922020"/>
                  </a:lnTo>
                  <a:lnTo>
                    <a:pt x="1295400" y="922020"/>
                  </a:lnTo>
                  <a:lnTo>
                    <a:pt x="1295400" y="586740"/>
                  </a:lnTo>
                  <a:lnTo>
                    <a:pt x="792480" y="586740"/>
                  </a:lnTo>
                  <a:lnTo>
                    <a:pt x="792480" y="1524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9" name="正方形/長方形 186">
              <a:extLst>
                <a:ext uri="{FF2B5EF4-FFF2-40B4-BE49-F238E27FC236}">
                  <a16:creationId xmlns:a16="http://schemas.microsoft.com/office/drawing/2014/main" id="{EF9DAA3B-CDF3-051A-5659-0AC25D8C7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807" y="6311104"/>
              <a:ext cx="952500" cy="1476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30" name="正方形/長方形 187">
              <a:extLst>
                <a:ext uri="{FF2B5EF4-FFF2-40B4-BE49-F238E27FC236}">
                  <a16:creationId xmlns:a16="http://schemas.microsoft.com/office/drawing/2014/main" id="{D579B56A-6518-CF1C-A0AC-8DAE762B0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2039" y="6452392"/>
              <a:ext cx="1062037" cy="1920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531" name="Group 51">
            <a:extLst>
              <a:ext uri="{FF2B5EF4-FFF2-40B4-BE49-F238E27FC236}">
                <a16:creationId xmlns:a16="http://schemas.microsoft.com/office/drawing/2014/main" id="{AD58C39A-409F-2BC4-341B-75F37F596ADD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2852738"/>
            <a:ext cx="884237" cy="1130300"/>
            <a:chOff x="2417" y="597"/>
            <a:chExt cx="841" cy="1075"/>
          </a:xfrm>
        </p:grpSpPr>
        <p:sp>
          <p:nvSpPr>
            <p:cNvPr id="20532" name="フローチャート : 論理積ゲート 116">
              <a:extLst>
                <a:ext uri="{FF2B5EF4-FFF2-40B4-BE49-F238E27FC236}">
                  <a16:creationId xmlns:a16="http://schemas.microsoft.com/office/drawing/2014/main" id="{A4ADC008-85DC-7C40-7D4F-03447B7DF8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00" y="714"/>
              <a:ext cx="1075" cy="841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33" name="フローチャート : 論理積ゲート 117">
              <a:extLst>
                <a:ext uri="{FF2B5EF4-FFF2-40B4-BE49-F238E27FC236}">
                  <a16:creationId xmlns:a16="http://schemas.microsoft.com/office/drawing/2014/main" id="{FB438B03-CB14-C336-E15A-C5637241A8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69" y="797"/>
              <a:ext cx="938" cy="689"/>
            </a:xfrm>
            <a:prstGeom prst="flowChartDelay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34" name="正方形/長方形 118">
              <a:extLst>
                <a:ext uri="{FF2B5EF4-FFF2-40B4-BE49-F238E27FC236}">
                  <a16:creationId xmlns:a16="http://schemas.microsoft.com/office/drawing/2014/main" id="{0842AD3B-2946-B493-8D91-956571F11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80"/>
              <a:ext cx="688" cy="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35" name="正方形/長方形 119">
              <a:extLst>
                <a:ext uri="{FF2B5EF4-FFF2-40B4-BE49-F238E27FC236}">
                  <a16:creationId xmlns:a16="http://schemas.microsoft.com/office/drawing/2014/main" id="{9A30EC20-AB10-258E-99DF-F074B21F2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12"/>
              <a:ext cx="688" cy="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36" name="正方形/長方形 120">
              <a:extLst>
                <a:ext uri="{FF2B5EF4-FFF2-40B4-BE49-F238E27FC236}">
                  <a16:creationId xmlns:a16="http://schemas.microsoft.com/office/drawing/2014/main" id="{114F6504-0444-A3D8-C101-F39BF76A1E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8" y="1105"/>
              <a:ext cx="942" cy="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C000FC64-FC29-E131-0D39-A39ED89DADAC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3573463"/>
            <a:ext cx="884237" cy="1130300"/>
            <a:chOff x="2417" y="597"/>
            <a:chExt cx="841" cy="1075"/>
          </a:xfrm>
        </p:grpSpPr>
        <p:sp>
          <p:nvSpPr>
            <p:cNvPr id="20538" name="フローチャート : 論理積ゲート 116">
              <a:extLst>
                <a:ext uri="{FF2B5EF4-FFF2-40B4-BE49-F238E27FC236}">
                  <a16:creationId xmlns:a16="http://schemas.microsoft.com/office/drawing/2014/main" id="{042693A0-3598-B697-8B19-BDCB122E53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00" y="714"/>
              <a:ext cx="1075" cy="841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39" name="フローチャート : 論理積ゲート 117">
              <a:extLst>
                <a:ext uri="{FF2B5EF4-FFF2-40B4-BE49-F238E27FC236}">
                  <a16:creationId xmlns:a16="http://schemas.microsoft.com/office/drawing/2014/main" id="{0CF54770-C14F-DB19-2387-8DC2370C1B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69" y="797"/>
              <a:ext cx="938" cy="689"/>
            </a:xfrm>
            <a:prstGeom prst="flowChartDelay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40" name="正方形/長方形 118">
              <a:extLst>
                <a:ext uri="{FF2B5EF4-FFF2-40B4-BE49-F238E27FC236}">
                  <a16:creationId xmlns:a16="http://schemas.microsoft.com/office/drawing/2014/main" id="{8F775E68-AD62-56D8-6590-D64784CE9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80"/>
              <a:ext cx="688" cy="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41" name="正方形/長方形 119">
              <a:extLst>
                <a:ext uri="{FF2B5EF4-FFF2-40B4-BE49-F238E27FC236}">
                  <a16:creationId xmlns:a16="http://schemas.microsoft.com/office/drawing/2014/main" id="{87B047E3-8AA5-7B24-82D2-C2DE93949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12"/>
              <a:ext cx="688" cy="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42" name="正方形/長方形 120">
              <a:extLst>
                <a:ext uri="{FF2B5EF4-FFF2-40B4-BE49-F238E27FC236}">
                  <a16:creationId xmlns:a16="http://schemas.microsoft.com/office/drawing/2014/main" id="{E610D169-D7D6-5BB9-1438-EB94311733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8" y="1105"/>
              <a:ext cx="942" cy="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A9271CE0-BAD4-E7AF-592C-2C0768FDF081}"/>
              </a:ext>
            </a:extLst>
          </p:cNvPr>
          <p:cNvGrpSpPr>
            <a:grpSpLocks/>
          </p:cNvGrpSpPr>
          <p:nvPr/>
        </p:nvGrpSpPr>
        <p:grpSpPr bwMode="auto">
          <a:xfrm>
            <a:off x="7761288" y="2420938"/>
            <a:ext cx="884237" cy="1130300"/>
            <a:chOff x="2417" y="597"/>
            <a:chExt cx="841" cy="1075"/>
          </a:xfrm>
        </p:grpSpPr>
        <p:sp>
          <p:nvSpPr>
            <p:cNvPr id="20544" name="フローチャート : 論理積ゲート 116">
              <a:extLst>
                <a:ext uri="{FF2B5EF4-FFF2-40B4-BE49-F238E27FC236}">
                  <a16:creationId xmlns:a16="http://schemas.microsoft.com/office/drawing/2014/main" id="{25A4DD46-BDEE-99E1-0F6D-3A15237EE1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00" y="714"/>
              <a:ext cx="1075" cy="841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45" name="フローチャート : 論理積ゲート 117">
              <a:extLst>
                <a:ext uri="{FF2B5EF4-FFF2-40B4-BE49-F238E27FC236}">
                  <a16:creationId xmlns:a16="http://schemas.microsoft.com/office/drawing/2014/main" id="{7ADD9478-2FD8-D170-359F-F53E17F904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69" y="797"/>
              <a:ext cx="938" cy="689"/>
            </a:xfrm>
            <a:prstGeom prst="flowChartDelay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46" name="正方形/長方形 118">
              <a:extLst>
                <a:ext uri="{FF2B5EF4-FFF2-40B4-BE49-F238E27FC236}">
                  <a16:creationId xmlns:a16="http://schemas.microsoft.com/office/drawing/2014/main" id="{71F3E85F-374E-EA84-45F3-07D1BB05F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80"/>
              <a:ext cx="688" cy="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47" name="正方形/長方形 119">
              <a:extLst>
                <a:ext uri="{FF2B5EF4-FFF2-40B4-BE49-F238E27FC236}">
                  <a16:creationId xmlns:a16="http://schemas.microsoft.com/office/drawing/2014/main" id="{1B5710A5-0578-FF1B-BBCF-8E7F1E236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12"/>
              <a:ext cx="688" cy="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48" name="正方形/長方形 120">
              <a:extLst>
                <a:ext uri="{FF2B5EF4-FFF2-40B4-BE49-F238E27FC236}">
                  <a16:creationId xmlns:a16="http://schemas.microsoft.com/office/drawing/2014/main" id="{46C006BB-9B6E-2909-6D8B-32A0F6069A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8" y="1105"/>
              <a:ext cx="942" cy="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549" name="Group 156">
            <a:extLst>
              <a:ext uri="{FF2B5EF4-FFF2-40B4-BE49-F238E27FC236}">
                <a16:creationId xmlns:a16="http://schemas.microsoft.com/office/drawing/2014/main" id="{3F67E6CC-065B-9E77-72F9-283B2235DCD3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213100"/>
            <a:ext cx="930275" cy="936625"/>
            <a:chOff x="3256" y="-154"/>
            <a:chExt cx="1641" cy="1651"/>
          </a:xfrm>
        </p:grpSpPr>
        <p:sp>
          <p:nvSpPr>
            <p:cNvPr id="20550" name="Freeform 157">
              <a:extLst>
                <a:ext uri="{FF2B5EF4-FFF2-40B4-BE49-F238E27FC236}">
                  <a16:creationId xmlns:a16="http://schemas.microsoft.com/office/drawing/2014/main" id="{BDB4EE9F-C72C-8716-590A-A690904B0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436"/>
              <a:ext cx="1459" cy="1061"/>
            </a:xfrm>
            <a:custGeom>
              <a:avLst/>
              <a:gdLst>
                <a:gd name="T0" fmla="*/ 396 w 2048"/>
                <a:gd name="T1" fmla="*/ 500 h 1489"/>
                <a:gd name="T2" fmla="*/ 495 w 2048"/>
                <a:gd name="T3" fmla="*/ 435 h 1489"/>
                <a:gd name="T4" fmla="*/ 576 w 2048"/>
                <a:gd name="T5" fmla="*/ 517 h 1489"/>
                <a:gd name="T6" fmla="*/ 642 w 2048"/>
                <a:gd name="T7" fmla="*/ 451 h 1489"/>
                <a:gd name="T8" fmla="*/ 691 w 2048"/>
                <a:gd name="T9" fmla="*/ 484 h 1489"/>
                <a:gd name="T10" fmla="*/ 740 w 2048"/>
                <a:gd name="T11" fmla="*/ 402 h 1489"/>
                <a:gd name="T12" fmla="*/ 691 w 2048"/>
                <a:gd name="T13" fmla="*/ 435 h 1489"/>
                <a:gd name="T14" fmla="*/ 642 w 2048"/>
                <a:gd name="T15" fmla="*/ 386 h 1489"/>
                <a:gd name="T16" fmla="*/ 576 w 2048"/>
                <a:gd name="T17" fmla="*/ 402 h 1489"/>
                <a:gd name="T18" fmla="*/ 479 w 2048"/>
                <a:gd name="T19" fmla="*/ 320 h 1489"/>
                <a:gd name="T20" fmla="*/ 380 w 2048"/>
                <a:gd name="T21" fmla="*/ 336 h 1489"/>
                <a:gd name="T22" fmla="*/ 380 w 2048"/>
                <a:gd name="T23" fmla="*/ 123 h 1489"/>
                <a:gd name="T24" fmla="*/ 216 w 2048"/>
                <a:gd name="T25" fmla="*/ 8 h 1489"/>
                <a:gd name="T26" fmla="*/ 19 w 2048"/>
                <a:gd name="T27" fmla="*/ 172 h 1489"/>
                <a:gd name="T28" fmla="*/ 101 w 2048"/>
                <a:gd name="T29" fmla="*/ 484 h 1489"/>
                <a:gd name="T30" fmla="*/ 396 w 2048"/>
                <a:gd name="T31" fmla="*/ 500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1" name="Oval 158">
              <a:extLst>
                <a:ext uri="{FF2B5EF4-FFF2-40B4-BE49-F238E27FC236}">
                  <a16:creationId xmlns:a16="http://schemas.microsoft.com/office/drawing/2014/main" id="{569ABA61-3819-4E38-4F17-6BF106134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52" name="Oval 159">
              <a:extLst>
                <a:ext uri="{FF2B5EF4-FFF2-40B4-BE49-F238E27FC236}">
                  <a16:creationId xmlns:a16="http://schemas.microsoft.com/office/drawing/2014/main" id="{777C36B2-4922-2AA2-AFA5-52759F04C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3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53" name="Oval 160">
              <a:extLst>
                <a:ext uri="{FF2B5EF4-FFF2-40B4-BE49-F238E27FC236}">
                  <a16:creationId xmlns:a16="http://schemas.microsoft.com/office/drawing/2014/main" id="{D65FEF99-D410-1E91-90AF-9AA31A970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436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54" name="Freeform 161">
              <a:extLst>
                <a:ext uri="{FF2B5EF4-FFF2-40B4-BE49-F238E27FC236}">
                  <a16:creationId xmlns:a16="http://schemas.microsoft.com/office/drawing/2014/main" id="{0CB3247A-DFFC-E8D2-A4CF-E45A210B2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-154"/>
              <a:ext cx="634" cy="846"/>
            </a:xfrm>
            <a:custGeom>
              <a:avLst/>
              <a:gdLst>
                <a:gd name="T0" fmla="*/ 45 w 634"/>
                <a:gd name="T1" fmla="*/ 725 h 846"/>
                <a:gd name="T2" fmla="*/ 317 w 634"/>
                <a:gd name="T3" fmla="*/ 0 h 846"/>
                <a:gd name="T4" fmla="*/ 589 w 634"/>
                <a:gd name="T5" fmla="*/ 725 h 846"/>
                <a:gd name="T6" fmla="*/ 45 w 634"/>
                <a:gd name="T7" fmla="*/ 725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55" name="Group 156">
            <a:extLst>
              <a:ext uri="{FF2B5EF4-FFF2-40B4-BE49-F238E27FC236}">
                <a16:creationId xmlns:a16="http://schemas.microsoft.com/office/drawing/2014/main" id="{C2E21250-5279-3CB8-54F3-F7C7F4E5D891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4508500"/>
            <a:ext cx="930275" cy="936625"/>
            <a:chOff x="3256" y="-154"/>
            <a:chExt cx="1641" cy="1651"/>
          </a:xfrm>
        </p:grpSpPr>
        <p:sp>
          <p:nvSpPr>
            <p:cNvPr id="20556" name="Freeform 157">
              <a:extLst>
                <a:ext uri="{FF2B5EF4-FFF2-40B4-BE49-F238E27FC236}">
                  <a16:creationId xmlns:a16="http://schemas.microsoft.com/office/drawing/2014/main" id="{3AA28886-33D6-59A3-F66A-E3149C874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436"/>
              <a:ext cx="1459" cy="1061"/>
            </a:xfrm>
            <a:custGeom>
              <a:avLst/>
              <a:gdLst>
                <a:gd name="T0" fmla="*/ 396 w 2048"/>
                <a:gd name="T1" fmla="*/ 500 h 1489"/>
                <a:gd name="T2" fmla="*/ 495 w 2048"/>
                <a:gd name="T3" fmla="*/ 435 h 1489"/>
                <a:gd name="T4" fmla="*/ 576 w 2048"/>
                <a:gd name="T5" fmla="*/ 517 h 1489"/>
                <a:gd name="T6" fmla="*/ 642 w 2048"/>
                <a:gd name="T7" fmla="*/ 451 h 1489"/>
                <a:gd name="T8" fmla="*/ 691 w 2048"/>
                <a:gd name="T9" fmla="*/ 484 h 1489"/>
                <a:gd name="T10" fmla="*/ 740 w 2048"/>
                <a:gd name="T11" fmla="*/ 402 h 1489"/>
                <a:gd name="T12" fmla="*/ 691 w 2048"/>
                <a:gd name="T13" fmla="*/ 435 h 1489"/>
                <a:gd name="T14" fmla="*/ 642 w 2048"/>
                <a:gd name="T15" fmla="*/ 386 h 1489"/>
                <a:gd name="T16" fmla="*/ 576 w 2048"/>
                <a:gd name="T17" fmla="*/ 402 h 1489"/>
                <a:gd name="T18" fmla="*/ 479 w 2048"/>
                <a:gd name="T19" fmla="*/ 320 h 1489"/>
                <a:gd name="T20" fmla="*/ 380 w 2048"/>
                <a:gd name="T21" fmla="*/ 336 h 1489"/>
                <a:gd name="T22" fmla="*/ 380 w 2048"/>
                <a:gd name="T23" fmla="*/ 123 h 1489"/>
                <a:gd name="T24" fmla="*/ 216 w 2048"/>
                <a:gd name="T25" fmla="*/ 8 h 1489"/>
                <a:gd name="T26" fmla="*/ 19 w 2048"/>
                <a:gd name="T27" fmla="*/ 172 h 1489"/>
                <a:gd name="T28" fmla="*/ 101 w 2048"/>
                <a:gd name="T29" fmla="*/ 484 h 1489"/>
                <a:gd name="T30" fmla="*/ 396 w 2048"/>
                <a:gd name="T31" fmla="*/ 500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7" name="Oval 158">
              <a:extLst>
                <a:ext uri="{FF2B5EF4-FFF2-40B4-BE49-F238E27FC236}">
                  <a16:creationId xmlns:a16="http://schemas.microsoft.com/office/drawing/2014/main" id="{09EA8D9E-2A11-6CC0-4C76-7ADC9574F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58" name="Oval 159">
              <a:extLst>
                <a:ext uri="{FF2B5EF4-FFF2-40B4-BE49-F238E27FC236}">
                  <a16:creationId xmlns:a16="http://schemas.microsoft.com/office/drawing/2014/main" id="{A9E2517C-CA65-3DC1-AB1E-1A45DF75D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3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59" name="Oval 160">
              <a:extLst>
                <a:ext uri="{FF2B5EF4-FFF2-40B4-BE49-F238E27FC236}">
                  <a16:creationId xmlns:a16="http://schemas.microsoft.com/office/drawing/2014/main" id="{6F839249-F4C2-E641-9E04-91205CE10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436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60" name="Freeform 161">
              <a:extLst>
                <a:ext uri="{FF2B5EF4-FFF2-40B4-BE49-F238E27FC236}">
                  <a16:creationId xmlns:a16="http://schemas.microsoft.com/office/drawing/2014/main" id="{A599C00A-09C2-83FE-1ACA-27C35F477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-154"/>
              <a:ext cx="634" cy="846"/>
            </a:xfrm>
            <a:custGeom>
              <a:avLst/>
              <a:gdLst>
                <a:gd name="T0" fmla="*/ 45 w 634"/>
                <a:gd name="T1" fmla="*/ 725 h 846"/>
                <a:gd name="T2" fmla="*/ 317 w 634"/>
                <a:gd name="T3" fmla="*/ 0 h 846"/>
                <a:gd name="T4" fmla="*/ 589 w 634"/>
                <a:gd name="T5" fmla="*/ 725 h 846"/>
                <a:gd name="T6" fmla="*/ 45 w 634"/>
                <a:gd name="T7" fmla="*/ 725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61" name="Group 168">
            <a:extLst>
              <a:ext uri="{FF2B5EF4-FFF2-40B4-BE49-F238E27FC236}">
                <a16:creationId xmlns:a16="http://schemas.microsoft.com/office/drawing/2014/main" id="{3D56AD98-BF09-D082-D165-76F99E263D0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65888" y="3213100"/>
            <a:ext cx="1008062" cy="863600"/>
            <a:chOff x="3256" y="-154"/>
            <a:chExt cx="1641" cy="1651"/>
          </a:xfrm>
        </p:grpSpPr>
        <p:sp>
          <p:nvSpPr>
            <p:cNvPr id="20562" name="Freeform 169">
              <a:extLst>
                <a:ext uri="{FF2B5EF4-FFF2-40B4-BE49-F238E27FC236}">
                  <a16:creationId xmlns:a16="http://schemas.microsoft.com/office/drawing/2014/main" id="{FA6B0FE7-942A-0CD5-EB0D-A041C2EF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436"/>
              <a:ext cx="1459" cy="1061"/>
            </a:xfrm>
            <a:custGeom>
              <a:avLst/>
              <a:gdLst>
                <a:gd name="T0" fmla="*/ 396 w 2048"/>
                <a:gd name="T1" fmla="*/ 500 h 1489"/>
                <a:gd name="T2" fmla="*/ 495 w 2048"/>
                <a:gd name="T3" fmla="*/ 435 h 1489"/>
                <a:gd name="T4" fmla="*/ 576 w 2048"/>
                <a:gd name="T5" fmla="*/ 517 h 1489"/>
                <a:gd name="T6" fmla="*/ 642 w 2048"/>
                <a:gd name="T7" fmla="*/ 451 h 1489"/>
                <a:gd name="T8" fmla="*/ 691 w 2048"/>
                <a:gd name="T9" fmla="*/ 484 h 1489"/>
                <a:gd name="T10" fmla="*/ 740 w 2048"/>
                <a:gd name="T11" fmla="*/ 402 h 1489"/>
                <a:gd name="T12" fmla="*/ 691 w 2048"/>
                <a:gd name="T13" fmla="*/ 435 h 1489"/>
                <a:gd name="T14" fmla="*/ 642 w 2048"/>
                <a:gd name="T15" fmla="*/ 386 h 1489"/>
                <a:gd name="T16" fmla="*/ 576 w 2048"/>
                <a:gd name="T17" fmla="*/ 402 h 1489"/>
                <a:gd name="T18" fmla="*/ 479 w 2048"/>
                <a:gd name="T19" fmla="*/ 320 h 1489"/>
                <a:gd name="T20" fmla="*/ 380 w 2048"/>
                <a:gd name="T21" fmla="*/ 336 h 1489"/>
                <a:gd name="T22" fmla="*/ 380 w 2048"/>
                <a:gd name="T23" fmla="*/ 123 h 1489"/>
                <a:gd name="T24" fmla="*/ 216 w 2048"/>
                <a:gd name="T25" fmla="*/ 8 h 1489"/>
                <a:gd name="T26" fmla="*/ 19 w 2048"/>
                <a:gd name="T27" fmla="*/ 172 h 1489"/>
                <a:gd name="T28" fmla="*/ 101 w 2048"/>
                <a:gd name="T29" fmla="*/ 484 h 1489"/>
                <a:gd name="T30" fmla="*/ 396 w 2048"/>
                <a:gd name="T31" fmla="*/ 500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rgbClr val="FF66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3" name="Oval 170">
              <a:extLst>
                <a:ext uri="{FF2B5EF4-FFF2-40B4-BE49-F238E27FC236}">
                  <a16:creationId xmlns:a16="http://schemas.microsoft.com/office/drawing/2014/main" id="{040C42BA-C446-F921-72D9-398AD15CE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64" name="Oval 171">
              <a:extLst>
                <a:ext uri="{FF2B5EF4-FFF2-40B4-BE49-F238E27FC236}">
                  <a16:creationId xmlns:a16="http://schemas.microsoft.com/office/drawing/2014/main" id="{D4F221FD-14C4-86A4-A39A-EB259DCFD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3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65" name="Oval 172">
              <a:extLst>
                <a:ext uri="{FF2B5EF4-FFF2-40B4-BE49-F238E27FC236}">
                  <a16:creationId xmlns:a16="http://schemas.microsoft.com/office/drawing/2014/main" id="{77CDD943-2C39-C472-C0FA-5E58F5835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436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66" name="Freeform 173">
              <a:extLst>
                <a:ext uri="{FF2B5EF4-FFF2-40B4-BE49-F238E27FC236}">
                  <a16:creationId xmlns:a16="http://schemas.microsoft.com/office/drawing/2014/main" id="{741D4DFE-8EB0-FA2C-870C-6169EED47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-154"/>
              <a:ext cx="634" cy="846"/>
            </a:xfrm>
            <a:custGeom>
              <a:avLst/>
              <a:gdLst>
                <a:gd name="T0" fmla="*/ 45 w 634"/>
                <a:gd name="T1" fmla="*/ 725 h 846"/>
                <a:gd name="T2" fmla="*/ 317 w 634"/>
                <a:gd name="T3" fmla="*/ 0 h 846"/>
                <a:gd name="T4" fmla="*/ 589 w 634"/>
                <a:gd name="T5" fmla="*/ 725 h 846"/>
                <a:gd name="T6" fmla="*/ 45 w 634"/>
                <a:gd name="T7" fmla="*/ 725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67" name="Group 168">
            <a:extLst>
              <a:ext uri="{FF2B5EF4-FFF2-40B4-BE49-F238E27FC236}">
                <a16:creationId xmlns:a16="http://schemas.microsoft.com/office/drawing/2014/main" id="{FAE79CDB-FFEE-8CC2-F1BD-FBF93E0D1E7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2420938"/>
            <a:ext cx="1008062" cy="863600"/>
            <a:chOff x="3256" y="-154"/>
            <a:chExt cx="1641" cy="1651"/>
          </a:xfrm>
        </p:grpSpPr>
        <p:sp>
          <p:nvSpPr>
            <p:cNvPr id="20568" name="Freeform 169">
              <a:extLst>
                <a:ext uri="{FF2B5EF4-FFF2-40B4-BE49-F238E27FC236}">
                  <a16:creationId xmlns:a16="http://schemas.microsoft.com/office/drawing/2014/main" id="{02773F04-DF70-663C-33D0-D4E5757D9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436"/>
              <a:ext cx="1459" cy="1061"/>
            </a:xfrm>
            <a:custGeom>
              <a:avLst/>
              <a:gdLst>
                <a:gd name="T0" fmla="*/ 396 w 2048"/>
                <a:gd name="T1" fmla="*/ 500 h 1489"/>
                <a:gd name="T2" fmla="*/ 495 w 2048"/>
                <a:gd name="T3" fmla="*/ 435 h 1489"/>
                <a:gd name="T4" fmla="*/ 576 w 2048"/>
                <a:gd name="T5" fmla="*/ 517 h 1489"/>
                <a:gd name="T6" fmla="*/ 642 w 2048"/>
                <a:gd name="T7" fmla="*/ 451 h 1489"/>
                <a:gd name="T8" fmla="*/ 691 w 2048"/>
                <a:gd name="T9" fmla="*/ 484 h 1489"/>
                <a:gd name="T10" fmla="*/ 740 w 2048"/>
                <a:gd name="T11" fmla="*/ 402 h 1489"/>
                <a:gd name="T12" fmla="*/ 691 w 2048"/>
                <a:gd name="T13" fmla="*/ 435 h 1489"/>
                <a:gd name="T14" fmla="*/ 642 w 2048"/>
                <a:gd name="T15" fmla="*/ 386 h 1489"/>
                <a:gd name="T16" fmla="*/ 576 w 2048"/>
                <a:gd name="T17" fmla="*/ 402 h 1489"/>
                <a:gd name="T18" fmla="*/ 479 w 2048"/>
                <a:gd name="T19" fmla="*/ 320 h 1489"/>
                <a:gd name="T20" fmla="*/ 380 w 2048"/>
                <a:gd name="T21" fmla="*/ 336 h 1489"/>
                <a:gd name="T22" fmla="*/ 380 w 2048"/>
                <a:gd name="T23" fmla="*/ 123 h 1489"/>
                <a:gd name="T24" fmla="*/ 216 w 2048"/>
                <a:gd name="T25" fmla="*/ 8 h 1489"/>
                <a:gd name="T26" fmla="*/ 19 w 2048"/>
                <a:gd name="T27" fmla="*/ 172 h 1489"/>
                <a:gd name="T28" fmla="*/ 101 w 2048"/>
                <a:gd name="T29" fmla="*/ 484 h 1489"/>
                <a:gd name="T30" fmla="*/ 396 w 2048"/>
                <a:gd name="T31" fmla="*/ 500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rgbClr val="FF66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9" name="Oval 170">
              <a:extLst>
                <a:ext uri="{FF2B5EF4-FFF2-40B4-BE49-F238E27FC236}">
                  <a16:creationId xmlns:a16="http://schemas.microsoft.com/office/drawing/2014/main" id="{3A26EBE3-D721-19B4-8375-91C5BCA20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70" name="Oval 171">
              <a:extLst>
                <a:ext uri="{FF2B5EF4-FFF2-40B4-BE49-F238E27FC236}">
                  <a16:creationId xmlns:a16="http://schemas.microsoft.com/office/drawing/2014/main" id="{EB2E79E0-EDF4-A99D-206B-493BB32BD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3" y="685"/>
              <a:ext cx="227" cy="227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71" name="Oval 172">
              <a:extLst>
                <a:ext uri="{FF2B5EF4-FFF2-40B4-BE49-F238E27FC236}">
                  <a16:creationId xmlns:a16="http://schemas.microsoft.com/office/drawing/2014/main" id="{86A7CF62-8263-6D31-E7F6-7BF9DB8A0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436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72" name="Freeform 173">
              <a:extLst>
                <a:ext uri="{FF2B5EF4-FFF2-40B4-BE49-F238E27FC236}">
                  <a16:creationId xmlns:a16="http://schemas.microsoft.com/office/drawing/2014/main" id="{CB94651C-CACB-E161-7150-D6F6417DF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-154"/>
              <a:ext cx="634" cy="846"/>
            </a:xfrm>
            <a:custGeom>
              <a:avLst/>
              <a:gdLst>
                <a:gd name="T0" fmla="*/ 45 w 634"/>
                <a:gd name="T1" fmla="*/ 725 h 846"/>
                <a:gd name="T2" fmla="*/ 317 w 634"/>
                <a:gd name="T3" fmla="*/ 0 h 846"/>
                <a:gd name="T4" fmla="*/ 589 w 634"/>
                <a:gd name="T5" fmla="*/ 725 h 846"/>
                <a:gd name="T6" fmla="*/ 45 w 634"/>
                <a:gd name="T7" fmla="*/ 725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EFF9CA9B-5490-6FC7-FB2E-FEA480F09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6858000"/>
          </a:xfrm>
          <a:prstGeom prst="rect">
            <a:avLst/>
          </a:prstGeom>
          <a:pattFill prst="horzBrick">
            <a:fgClr>
              <a:srgbClr val="CC6600"/>
            </a:fgClr>
            <a:bgClr>
              <a:srgbClr val="8000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8" name="WordArt 24">
            <a:extLst>
              <a:ext uri="{FF2B5EF4-FFF2-40B4-BE49-F238E27FC236}">
                <a16:creationId xmlns:a16="http://schemas.microsoft.com/office/drawing/2014/main" id="{B52A022F-D265-6E96-8A5F-897FC97F0C9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88950" y="333375"/>
            <a:ext cx="8928100" cy="6191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  <a:alpha val="20000"/>
                      </a:schemeClr>
                    </a:gs>
                    <a:gs pos="100000">
                      <a:schemeClr val="bg1">
                        <a:alpha val="80000"/>
                      </a:schemeClr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rPr>
              <a:t>Trick or Treat</a:t>
            </a:r>
            <a:endParaRPr lang="ja-JP" altLang="en-US" sz="3600" b="1" kern="10"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  <a:alpha val="20000"/>
                    </a:schemeClr>
                  </a:gs>
                  <a:gs pos="100000">
                    <a:schemeClr val="bg1">
                      <a:alpha val="80000"/>
                    </a:schemeClr>
                  </a:gs>
                </a:gsLst>
                <a:lin ang="5400000" scaled="1"/>
              </a:gra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575" name="グループ化 79">
            <a:extLst>
              <a:ext uri="{FF2B5EF4-FFF2-40B4-BE49-F238E27FC236}">
                <a16:creationId xmlns:a16="http://schemas.microsoft.com/office/drawing/2014/main" id="{24DDE510-27DD-8112-AE3A-26AF3BC56A3F}"/>
              </a:ext>
            </a:extLst>
          </p:cNvPr>
          <p:cNvGrpSpPr>
            <a:grpSpLocks/>
          </p:cNvGrpSpPr>
          <p:nvPr/>
        </p:nvGrpSpPr>
        <p:grpSpPr bwMode="auto">
          <a:xfrm>
            <a:off x="925513" y="4365625"/>
            <a:ext cx="1638300" cy="2492375"/>
            <a:chOff x="224896" y="1142844"/>
            <a:chExt cx="1740935" cy="2646809"/>
          </a:xfrm>
        </p:grpSpPr>
        <p:sp>
          <p:nvSpPr>
            <p:cNvPr id="21576" name="フリーフォーム 60">
              <a:extLst>
                <a:ext uri="{FF2B5EF4-FFF2-40B4-BE49-F238E27FC236}">
                  <a16:creationId xmlns:a16="http://schemas.microsoft.com/office/drawing/2014/main" id="{0B170F01-ED30-5542-EC89-25A9B9C67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05" y="2345883"/>
              <a:ext cx="1363980" cy="1356360"/>
            </a:xfrm>
            <a:custGeom>
              <a:avLst/>
              <a:gdLst>
                <a:gd name="T0" fmla="*/ 0 w 1363980"/>
                <a:gd name="T1" fmla="*/ 403860 h 1356360"/>
                <a:gd name="T2" fmla="*/ 60960 w 1363980"/>
                <a:gd name="T3" fmla="*/ 777240 h 1356360"/>
                <a:gd name="T4" fmla="*/ 571500 w 1363980"/>
                <a:gd name="T5" fmla="*/ 838200 h 1356360"/>
                <a:gd name="T6" fmla="*/ 609600 w 1363980"/>
                <a:gd name="T7" fmla="*/ 1356360 h 1356360"/>
                <a:gd name="T8" fmla="*/ 784860 w 1363980"/>
                <a:gd name="T9" fmla="*/ 1356360 h 1356360"/>
                <a:gd name="T10" fmla="*/ 739140 w 1363980"/>
                <a:gd name="T11" fmla="*/ 838200 h 1356360"/>
                <a:gd name="T12" fmla="*/ 1295400 w 1363980"/>
                <a:gd name="T13" fmla="*/ 792480 h 1356360"/>
                <a:gd name="T14" fmla="*/ 1363980 w 1363980"/>
                <a:gd name="T15" fmla="*/ 403860 h 1356360"/>
                <a:gd name="T16" fmla="*/ 1249680 w 1363980"/>
                <a:gd name="T17" fmla="*/ 411480 h 1356360"/>
                <a:gd name="T18" fmla="*/ 1196340 w 1363980"/>
                <a:gd name="T19" fmla="*/ 693420 h 1356360"/>
                <a:gd name="T20" fmla="*/ 762000 w 1363980"/>
                <a:gd name="T21" fmla="*/ 731520 h 1356360"/>
                <a:gd name="T22" fmla="*/ 746760 w 1363980"/>
                <a:gd name="T23" fmla="*/ 7620 h 1356360"/>
                <a:gd name="T24" fmla="*/ 647700 w 1363980"/>
                <a:gd name="T25" fmla="*/ 0 h 1356360"/>
                <a:gd name="T26" fmla="*/ 601980 w 1363980"/>
                <a:gd name="T27" fmla="*/ 731520 h 1356360"/>
                <a:gd name="T28" fmla="*/ 175260 w 1363980"/>
                <a:gd name="T29" fmla="*/ 693420 h 1356360"/>
                <a:gd name="T30" fmla="*/ 137160 w 1363980"/>
                <a:gd name="T31" fmla="*/ 403860 h 1356360"/>
                <a:gd name="T32" fmla="*/ 0 w 1363980"/>
                <a:gd name="T33" fmla="*/ 403860 h 13563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63980" h="1356360">
                  <a:moveTo>
                    <a:pt x="0" y="403860"/>
                  </a:moveTo>
                  <a:lnTo>
                    <a:pt x="60960" y="777240"/>
                  </a:lnTo>
                  <a:lnTo>
                    <a:pt x="571500" y="838200"/>
                  </a:lnTo>
                  <a:lnTo>
                    <a:pt x="609600" y="1356360"/>
                  </a:lnTo>
                  <a:lnTo>
                    <a:pt x="784860" y="1356360"/>
                  </a:lnTo>
                  <a:lnTo>
                    <a:pt x="739140" y="838200"/>
                  </a:lnTo>
                  <a:lnTo>
                    <a:pt x="1295400" y="792480"/>
                  </a:lnTo>
                  <a:lnTo>
                    <a:pt x="1363980" y="403860"/>
                  </a:lnTo>
                  <a:lnTo>
                    <a:pt x="1249680" y="411480"/>
                  </a:lnTo>
                  <a:lnTo>
                    <a:pt x="1196340" y="693420"/>
                  </a:lnTo>
                  <a:lnTo>
                    <a:pt x="762000" y="731520"/>
                  </a:lnTo>
                  <a:lnTo>
                    <a:pt x="746760" y="7620"/>
                  </a:lnTo>
                  <a:lnTo>
                    <a:pt x="647700" y="0"/>
                  </a:lnTo>
                  <a:lnTo>
                    <a:pt x="601980" y="731520"/>
                  </a:lnTo>
                  <a:lnTo>
                    <a:pt x="175260" y="693420"/>
                  </a:lnTo>
                  <a:lnTo>
                    <a:pt x="137160" y="403860"/>
                  </a:lnTo>
                  <a:lnTo>
                    <a:pt x="0" y="40386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7" name="月 61">
              <a:extLst>
                <a:ext uri="{FF2B5EF4-FFF2-40B4-BE49-F238E27FC236}">
                  <a16:creationId xmlns:a16="http://schemas.microsoft.com/office/drawing/2014/main" id="{1E3360E9-D545-8FB6-B197-A02B786462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033234" y="3258568"/>
              <a:ext cx="144339" cy="917831"/>
            </a:xfrm>
            <a:prstGeom prst="moon">
              <a:avLst>
                <a:gd name="adj" fmla="val 87500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78" name="フリーフォーム 62">
              <a:extLst>
                <a:ext uri="{FF2B5EF4-FFF2-40B4-BE49-F238E27FC236}">
                  <a16:creationId xmlns:a16="http://schemas.microsoft.com/office/drawing/2014/main" id="{71E17EBF-BE4A-D71C-96E1-5BE758191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41" y="1516224"/>
              <a:ext cx="183092" cy="450404"/>
            </a:xfrm>
            <a:custGeom>
              <a:avLst/>
              <a:gdLst>
                <a:gd name="T0" fmla="*/ 8931 w 366183"/>
                <a:gd name="T1" fmla="*/ 109915 h 900806"/>
                <a:gd name="T2" fmla="*/ 1311 w 366183"/>
                <a:gd name="T3" fmla="*/ 64195 h 900806"/>
                <a:gd name="T4" fmla="*/ 29886 w 366183"/>
                <a:gd name="T5" fmla="*/ 377 h 900806"/>
                <a:gd name="T6" fmla="*/ 45126 w 366183"/>
                <a:gd name="T7" fmla="*/ 95627 h 900806"/>
                <a:gd name="T8" fmla="*/ 8931 w 366183"/>
                <a:gd name="T9" fmla="*/ 109915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9" name="フリーフォーム 63">
              <a:extLst>
                <a:ext uri="{FF2B5EF4-FFF2-40B4-BE49-F238E27FC236}">
                  <a16:creationId xmlns:a16="http://schemas.microsoft.com/office/drawing/2014/main" id="{D8428DED-9D23-B78F-4D0F-1B14DF4BD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41" y="1689230"/>
              <a:ext cx="106892" cy="262953"/>
            </a:xfrm>
            <a:custGeom>
              <a:avLst/>
              <a:gdLst>
                <a:gd name="T0" fmla="*/ 1777 w 366183"/>
                <a:gd name="T1" fmla="*/ 21872 h 900806"/>
                <a:gd name="T2" fmla="*/ 261 w 366183"/>
                <a:gd name="T3" fmla="*/ 12774 h 900806"/>
                <a:gd name="T4" fmla="*/ 5947 w 366183"/>
                <a:gd name="T5" fmla="*/ 75 h 900806"/>
                <a:gd name="T6" fmla="*/ 8979 w 366183"/>
                <a:gd name="T7" fmla="*/ 19029 h 900806"/>
                <a:gd name="T8" fmla="*/ 1777 w 366183"/>
                <a:gd name="T9" fmla="*/ 21872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0" name="角丸四角形 64">
              <a:extLst>
                <a:ext uri="{FF2B5EF4-FFF2-40B4-BE49-F238E27FC236}">
                  <a16:creationId xmlns:a16="http://schemas.microsoft.com/office/drawing/2014/main" id="{F24B7726-5269-0FA5-6C3D-2D8CBC80B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10" y="1999111"/>
              <a:ext cx="167710" cy="6128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81" name="角丸四角形 65">
              <a:extLst>
                <a:ext uri="{FF2B5EF4-FFF2-40B4-BE49-F238E27FC236}">
                  <a16:creationId xmlns:a16="http://schemas.microsoft.com/office/drawing/2014/main" id="{E1681AD7-ACBA-C5BB-BCD7-BCABA5BBB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065" y="1965742"/>
              <a:ext cx="192801" cy="1470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82" name="角丸四角形 66">
              <a:extLst>
                <a:ext uri="{FF2B5EF4-FFF2-40B4-BE49-F238E27FC236}">
                  <a16:creationId xmlns:a16="http://schemas.microsoft.com/office/drawing/2014/main" id="{7CD3F37C-FEA0-55E7-B53F-B4627C5EB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210" y="1633351"/>
              <a:ext cx="167710" cy="6128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83" name="角丸四角形 67">
              <a:extLst>
                <a:ext uri="{FF2B5EF4-FFF2-40B4-BE49-F238E27FC236}">
                  <a16:creationId xmlns:a16="http://schemas.microsoft.com/office/drawing/2014/main" id="{CE21B98E-3CD2-B3DC-CD4B-7E0765470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665" y="1599982"/>
              <a:ext cx="192801" cy="1470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84" name="角丸四角形 68">
              <a:extLst>
                <a:ext uri="{FF2B5EF4-FFF2-40B4-BE49-F238E27FC236}">
                  <a16:creationId xmlns:a16="http://schemas.microsoft.com/office/drawing/2014/main" id="{B7F594A3-3776-30BF-655D-661D6DD1C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710" y="2067691"/>
              <a:ext cx="167710" cy="6128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85" name="角丸四角形 69">
              <a:extLst>
                <a:ext uri="{FF2B5EF4-FFF2-40B4-BE49-F238E27FC236}">
                  <a16:creationId xmlns:a16="http://schemas.microsoft.com/office/drawing/2014/main" id="{76CCAF9E-5478-5DA9-52D2-F5A491832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6165" y="2034322"/>
              <a:ext cx="192801" cy="1470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86" name="月 70">
              <a:extLst>
                <a:ext uri="{FF2B5EF4-FFF2-40B4-BE49-F238E27FC236}">
                  <a16:creationId xmlns:a16="http://schemas.microsoft.com/office/drawing/2014/main" id="{060325F1-151A-054A-1690-3981208642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77408" y="2376181"/>
              <a:ext cx="288677" cy="593702"/>
            </a:xfrm>
            <a:prstGeom prst="moon">
              <a:avLst>
                <a:gd name="adj" fmla="val 74366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87" name="月 71">
              <a:extLst>
                <a:ext uri="{FF2B5EF4-FFF2-40B4-BE49-F238E27FC236}">
                  <a16:creationId xmlns:a16="http://schemas.microsoft.com/office/drawing/2014/main" id="{F91C860D-5CA3-4F80-8CC4-9774A4379C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524641" y="2396059"/>
              <a:ext cx="288677" cy="593702"/>
            </a:xfrm>
            <a:prstGeom prst="moon">
              <a:avLst>
                <a:gd name="adj" fmla="val 74366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88" name="月 72">
              <a:extLst>
                <a:ext uri="{FF2B5EF4-FFF2-40B4-BE49-F238E27FC236}">
                  <a16:creationId xmlns:a16="http://schemas.microsoft.com/office/drawing/2014/main" id="{B4B35E2E-24EA-5803-AB7F-4C83FEAB88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961067" y="1980893"/>
              <a:ext cx="288677" cy="593702"/>
            </a:xfrm>
            <a:prstGeom prst="moon">
              <a:avLst>
                <a:gd name="adj" fmla="val 74366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89" name="フリーフォーム 73">
              <a:extLst>
                <a:ext uri="{FF2B5EF4-FFF2-40B4-BE49-F238E27FC236}">
                  <a16:creationId xmlns:a16="http://schemas.microsoft.com/office/drawing/2014/main" id="{EEBCED91-8ECF-16E5-66ED-32F0815F3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61" y="1142844"/>
              <a:ext cx="183092" cy="450404"/>
            </a:xfrm>
            <a:custGeom>
              <a:avLst/>
              <a:gdLst>
                <a:gd name="T0" fmla="*/ 8931 w 366183"/>
                <a:gd name="T1" fmla="*/ 109915 h 900806"/>
                <a:gd name="T2" fmla="*/ 1311 w 366183"/>
                <a:gd name="T3" fmla="*/ 64195 h 900806"/>
                <a:gd name="T4" fmla="*/ 29886 w 366183"/>
                <a:gd name="T5" fmla="*/ 377 h 900806"/>
                <a:gd name="T6" fmla="*/ 45126 w 366183"/>
                <a:gd name="T7" fmla="*/ 95627 h 900806"/>
                <a:gd name="T8" fmla="*/ 8931 w 366183"/>
                <a:gd name="T9" fmla="*/ 109915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0" name="フリーフォーム 74">
              <a:extLst>
                <a:ext uri="{FF2B5EF4-FFF2-40B4-BE49-F238E27FC236}">
                  <a16:creationId xmlns:a16="http://schemas.microsoft.com/office/drawing/2014/main" id="{53111A44-C602-0D4A-C19D-BCB21FB55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061" y="1315850"/>
              <a:ext cx="106892" cy="262953"/>
            </a:xfrm>
            <a:custGeom>
              <a:avLst/>
              <a:gdLst>
                <a:gd name="T0" fmla="*/ 1777 w 366183"/>
                <a:gd name="T1" fmla="*/ 21872 h 900806"/>
                <a:gd name="T2" fmla="*/ 261 w 366183"/>
                <a:gd name="T3" fmla="*/ 12774 h 900806"/>
                <a:gd name="T4" fmla="*/ 5947 w 366183"/>
                <a:gd name="T5" fmla="*/ 75 h 900806"/>
                <a:gd name="T6" fmla="*/ 8979 w 366183"/>
                <a:gd name="T7" fmla="*/ 19029 h 900806"/>
                <a:gd name="T8" fmla="*/ 1777 w 366183"/>
                <a:gd name="T9" fmla="*/ 21872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1" name="フリーフォーム 75">
              <a:extLst>
                <a:ext uri="{FF2B5EF4-FFF2-40B4-BE49-F238E27FC236}">
                  <a16:creationId xmlns:a16="http://schemas.microsoft.com/office/drawing/2014/main" id="{F61FFADA-76CB-D185-CBCE-0A6D6D676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081" y="1592424"/>
              <a:ext cx="183092" cy="450404"/>
            </a:xfrm>
            <a:custGeom>
              <a:avLst/>
              <a:gdLst>
                <a:gd name="T0" fmla="*/ 8931 w 366183"/>
                <a:gd name="T1" fmla="*/ 109915 h 900806"/>
                <a:gd name="T2" fmla="*/ 1311 w 366183"/>
                <a:gd name="T3" fmla="*/ 64195 h 900806"/>
                <a:gd name="T4" fmla="*/ 29886 w 366183"/>
                <a:gd name="T5" fmla="*/ 377 h 900806"/>
                <a:gd name="T6" fmla="*/ 45126 w 366183"/>
                <a:gd name="T7" fmla="*/ 95627 h 900806"/>
                <a:gd name="T8" fmla="*/ 8931 w 366183"/>
                <a:gd name="T9" fmla="*/ 109915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2" name="フリーフォーム 76">
              <a:extLst>
                <a:ext uri="{FF2B5EF4-FFF2-40B4-BE49-F238E27FC236}">
                  <a16:creationId xmlns:a16="http://schemas.microsoft.com/office/drawing/2014/main" id="{2531B7D7-CEDE-898A-B97D-C344E2253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181" y="1765430"/>
              <a:ext cx="106892" cy="262953"/>
            </a:xfrm>
            <a:custGeom>
              <a:avLst/>
              <a:gdLst>
                <a:gd name="T0" fmla="*/ 1777 w 366183"/>
                <a:gd name="T1" fmla="*/ 21872 h 900806"/>
                <a:gd name="T2" fmla="*/ 261 w 366183"/>
                <a:gd name="T3" fmla="*/ 12774 h 900806"/>
                <a:gd name="T4" fmla="*/ 5947 w 366183"/>
                <a:gd name="T5" fmla="*/ 75 h 900806"/>
                <a:gd name="T6" fmla="*/ 8979 w 366183"/>
                <a:gd name="T7" fmla="*/ 19029 h 900806"/>
                <a:gd name="T8" fmla="*/ 1777 w 366183"/>
                <a:gd name="T9" fmla="*/ 21872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93" name="グループ化 79">
            <a:extLst>
              <a:ext uri="{FF2B5EF4-FFF2-40B4-BE49-F238E27FC236}">
                <a16:creationId xmlns:a16="http://schemas.microsoft.com/office/drawing/2014/main" id="{04C82AB1-B62F-4E21-30B4-F4940D403ECD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4365625"/>
            <a:ext cx="1638300" cy="2492375"/>
            <a:chOff x="224896" y="1142844"/>
            <a:chExt cx="1740935" cy="2646809"/>
          </a:xfrm>
        </p:grpSpPr>
        <p:sp>
          <p:nvSpPr>
            <p:cNvPr id="21594" name="フリーフォーム 60">
              <a:extLst>
                <a:ext uri="{FF2B5EF4-FFF2-40B4-BE49-F238E27FC236}">
                  <a16:creationId xmlns:a16="http://schemas.microsoft.com/office/drawing/2014/main" id="{AE8BAA81-1029-70B8-397E-17674E833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05" y="2345883"/>
              <a:ext cx="1363980" cy="1356360"/>
            </a:xfrm>
            <a:custGeom>
              <a:avLst/>
              <a:gdLst>
                <a:gd name="T0" fmla="*/ 0 w 1363980"/>
                <a:gd name="T1" fmla="*/ 403860 h 1356360"/>
                <a:gd name="T2" fmla="*/ 60960 w 1363980"/>
                <a:gd name="T3" fmla="*/ 777240 h 1356360"/>
                <a:gd name="T4" fmla="*/ 571500 w 1363980"/>
                <a:gd name="T5" fmla="*/ 838200 h 1356360"/>
                <a:gd name="T6" fmla="*/ 609600 w 1363980"/>
                <a:gd name="T7" fmla="*/ 1356360 h 1356360"/>
                <a:gd name="T8" fmla="*/ 784860 w 1363980"/>
                <a:gd name="T9" fmla="*/ 1356360 h 1356360"/>
                <a:gd name="T10" fmla="*/ 739140 w 1363980"/>
                <a:gd name="T11" fmla="*/ 838200 h 1356360"/>
                <a:gd name="T12" fmla="*/ 1295400 w 1363980"/>
                <a:gd name="T13" fmla="*/ 792480 h 1356360"/>
                <a:gd name="T14" fmla="*/ 1363980 w 1363980"/>
                <a:gd name="T15" fmla="*/ 403860 h 1356360"/>
                <a:gd name="T16" fmla="*/ 1249680 w 1363980"/>
                <a:gd name="T17" fmla="*/ 411480 h 1356360"/>
                <a:gd name="T18" fmla="*/ 1196340 w 1363980"/>
                <a:gd name="T19" fmla="*/ 693420 h 1356360"/>
                <a:gd name="T20" fmla="*/ 762000 w 1363980"/>
                <a:gd name="T21" fmla="*/ 731520 h 1356360"/>
                <a:gd name="T22" fmla="*/ 746760 w 1363980"/>
                <a:gd name="T23" fmla="*/ 7620 h 1356360"/>
                <a:gd name="T24" fmla="*/ 647700 w 1363980"/>
                <a:gd name="T25" fmla="*/ 0 h 1356360"/>
                <a:gd name="T26" fmla="*/ 601980 w 1363980"/>
                <a:gd name="T27" fmla="*/ 731520 h 1356360"/>
                <a:gd name="T28" fmla="*/ 175260 w 1363980"/>
                <a:gd name="T29" fmla="*/ 693420 h 1356360"/>
                <a:gd name="T30" fmla="*/ 137160 w 1363980"/>
                <a:gd name="T31" fmla="*/ 403860 h 1356360"/>
                <a:gd name="T32" fmla="*/ 0 w 1363980"/>
                <a:gd name="T33" fmla="*/ 403860 h 13563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63980" h="1356360">
                  <a:moveTo>
                    <a:pt x="0" y="403860"/>
                  </a:moveTo>
                  <a:lnTo>
                    <a:pt x="60960" y="777240"/>
                  </a:lnTo>
                  <a:lnTo>
                    <a:pt x="571500" y="838200"/>
                  </a:lnTo>
                  <a:lnTo>
                    <a:pt x="609600" y="1356360"/>
                  </a:lnTo>
                  <a:lnTo>
                    <a:pt x="784860" y="1356360"/>
                  </a:lnTo>
                  <a:lnTo>
                    <a:pt x="739140" y="838200"/>
                  </a:lnTo>
                  <a:lnTo>
                    <a:pt x="1295400" y="792480"/>
                  </a:lnTo>
                  <a:lnTo>
                    <a:pt x="1363980" y="403860"/>
                  </a:lnTo>
                  <a:lnTo>
                    <a:pt x="1249680" y="411480"/>
                  </a:lnTo>
                  <a:lnTo>
                    <a:pt x="1196340" y="693420"/>
                  </a:lnTo>
                  <a:lnTo>
                    <a:pt x="762000" y="731520"/>
                  </a:lnTo>
                  <a:lnTo>
                    <a:pt x="746760" y="7620"/>
                  </a:lnTo>
                  <a:lnTo>
                    <a:pt x="647700" y="0"/>
                  </a:lnTo>
                  <a:lnTo>
                    <a:pt x="601980" y="731520"/>
                  </a:lnTo>
                  <a:lnTo>
                    <a:pt x="175260" y="693420"/>
                  </a:lnTo>
                  <a:lnTo>
                    <a:pt x="137160" y="403860"/>
                  </a:lnTo>
                  <a:lnTo>
                    <a:pt x="0" y="40386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5" name="月 61">
              <a:extLst>
                <a:ext uri="{FF2B5EF4-FFF2-40B4-BE49-F238E27FC236}">
                  <a16:creationId xmlns:a16="http://schemas.microsoft.com/office/drawing/2014/main" id="{84F226D3-4C3A-AD4E-58E6-074F834242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033234" y="3258568"/>
              <a:ext cx="144339" cy="917831"/>
            </a:xfrm>
            <a:prstGeom prst="moon">
              <a:avLst>
                <a:gd name="adj" fmla="val 87500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96" name="フリーフォーム 62">
              <a:extLst>
                <a:ext uri="{FF2B5EF4-FFF2-40B4-BE49-F238E27FC236}">
                  <a16:creationId xmlns:a16="http://schemas.microsoft.com/office/drawing/2014/main" id="{02B22235-CF66-B23A-9057-E2F5928AE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41" y="1516224"/>
              <a:ext cx="183092" cy="450404"/>
            </a:xfrm>
            <a:custGeom>
              <a:avLst/>
              <a:gdLst>
                <a:gd name="T0" fmla="*/ 8931 w 366183"/>
                <a:gd name="T1" fmla="*/ 109915 h 900806"/>
                <a:gd name="T2" fmla="*/ 1311 w 366183"/>
                <a:gd name="T3" fmla="*/ 64195 h 900806"/>
                <a:gd name="T4" fmla="*/ 29886 w 366183"/>
                <a:gd name="T5" fmla="*/ 377 h 900806"/>
                <a:gd name="T6" fmla="*/ 45126 w 366183"/>
                <a:gd name="T7" fmla="*/ 95627 h 900806"/>
                <a:gd name="T8" fmla="*/ 8931 w 366183"/>
                <a:gd name="T9" fmla="*/ 109915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7" name="フリーフォーム 63">
              <a:extLst>
                <a:ext uri="{FF2B5EF4-FFF2-40B4-BE49-F238E27FC236}">
                  <a16:creationId xmlns:a16="http://schemas.microsoft.com/office/drawing/2014/main" id="{6833BA35-AA0E-48A5-5DE3-DCE05E5C7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41" y="1689230"/>
              <a:ext cx="106892" cy="262953"/>
            </a:xfrm>
            <a:custGeom>
              <a:avLst/>
              <a:gdLst>
                <a:gd name="T0" fmla="*/ 1777 w 366183"/>
                <a:gd name="T1" fmla="*/ 21872 h 900806"/>
                <a:gd name="T2" fmla="*/ 261 w 366183"/>
                <a:gd name="T3" fmla="*/ 12774 h 900806"/>
                <a:gd name="T4" fmla="*/ 5947 w 366183"/>
                <a:gd name="T5" fmla="*/ 75 h 900806"/>
                <a:gd name="T6" fmla="*/ 8979 w 366183"/>
                <a:gd name="T7" fmla="*/ 19029 h 900806"/>
                <a:gd name="T8" fmla="*/ 1777 w 366183"/>
                <a:gd name="T9" fmla="*/ 21872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8" name="角丸四角形 64">
              <a:extLst>
                <a:ext uri="{FF2B5EF4-FFF2-40B4-BE49-F238E27FC236}">
                  <a16:creationId xmlns:a16="http://schemas.microsoft.com/office/drawing/2014/main" id="{62867727-F0EF-14A5-1C02-4289EF20C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10" y="1999111"/>
              <a:ext cx="167710" cy="6128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99" name="角丸四角形 65">
              <a:extLst>
                <a:ext uri="{FF2B5EF4-FFF2-40B4-BE49-F238E27FC236}">
                  <a16:creationId xmlns:a16="http://schemas.microsoft.com/office/drawing/2014/main" id="{4E1B9CB4-F59D-16E7-CC52-CB88E9383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065" y="1965742"/>
              <a:ext cx="192801" cy="1470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00" name="角丸四角形 66">
              <a:extLst>
                <a:ext uri="{FF2B5EF4-FFF2-40B4-BE49-F238E27FC236}">
                  <a16:creationId xmlns:a16="http://schemas.microsoft.com/office/drawing/2014/main" id="{C883B5E6-27F1-AB81-E2AB-512C2F64C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210" y="1633351"/>
              <a:ext cx="167710" cy="6128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01" name="角丸四角形 67">
              <a:extLst>
                <a:ext uri="{FF2B5EF4-FFF2-40B4-BE49-F238E27FC236}">
                  <a16:creationId xmlns:a16="http://schemas.microsoft.com/office/drawing/2014/main" id="{636C0B82-7374-B6A2-49A6-7C178660E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665" y="1599982"/>
              <a:ext cx="192801" cy="1470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02" name="角丸四角形 68">
              <a:extLst>
                <a:ext uri="{FF2B5EF4-FFF2-40B4-BE49-F238E27FC236}">
                  <a16:creationId xmlns:a16="http://schemas.microsoft.com/office/drawing/2014/main" id="{C2C7E6AE-E5B8-7899-91CB-E32226BD2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710" y="2067691"/>
              <a:ext cx="167710" cy="6128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03" name="角丸四角形 69">
              <a:extLst>
                <a:ext uri="{FF2B5EF4-FFF2-40B4-BE49-F238E27FC236}">
                  <a16:creationId xmlns:a16="http://schemas.microsoft.com/office/drawing/2014/main" id="{49D04BF3-069F-F707-B3DC-6D7A45CB0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6165" y="2034322"/>
              <a:ext cx="192801" cy="1470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04" name="月 70">
              <a:extLst>
                <a:ext uri="{FF2B5EF4-FFF2-40B4-BE49-F238E27FC236}">
                  <a16:creationId xmlns:a16="http://schemas.microsoft.com/office/drawing/2014/main" id="{5AB9B603-9E4C-39D0-22B9-8C10A69030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77408" y="2376181"/>
              <a:ext cx="288677" cy="593702"/>
            </a:xfrm>
            <a:prstGeom prst="moon">
              <a:avLst>
                <a:gd name="adj" fmla="val 74366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05" name="月 71">
              <a:extLst>
                <a:ext uri="{FF2B5EF4-FFF2-40B4-BE49-F238E27FC236}">
                  <a16:creationId xmlns:a16="http://schemas.microsoft.com/office/drawing/2014/main" id="{8510FD7C-4048-6E51-72E4-914B465503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524641" y="2396059"/>
              <a:ext cx="288677" cy="593702"/>
            </a:xfrm>
            <a:prstGeom prst="moon">
              <a:avLst>
                <a:gd name="adj" fmla="val 74366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06" name="月 72">
              <a:extLst>
                <a:ext uri="{FF2B5EF4-FFF2-40B4-BE49-F238E27FC236}">
                  <a16:creationId xmlns:a16="http://schemas.microsoft.com/office/drawing/2014/main" id="{6ECA4B5D-43CB-4ACC-BA92-5DD4F6446B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961067" y="1980893"/>
              <a:ext cx="288677" cy="593702"/>
            </a:xfrm>
            <a:prstGeom prst="moon">
              <a:avLst>
                <a:gd name="adj" fmla="val 74366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07" name="フリーフォーム 73">
              <a:extLst>
                <a:ext uri="{FF2B5EF4-FFF2-40B4-BE49-F238E27FC236}">
                  <a16:creationId xmlns:a16="http://schemas.microsoft.com/office/drawing/2014/main" id="{7ECA0AE1-0E34-B224-5BED-D1836F53D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61" y="1142844"/>
              <a:ext cx="183092" cy="450404"/>
            </a:xfrm>
            <a:custGeom>
              <a:avLst/>
              <a:gdLst>
                <a:gd name="T0" fmla="*/ 8931 w 366183"/>
                <a:gd name="T1" fmla="*/ 109915 h 900806"/>
                <a:gd name="T2" fmla="*/ 1311 w 366183"/>
                <a:gd name="T3" fmla="*/ 64195 h 900806"/>
                <a:gd name="T4" fmla="*/ 29886 w 366183"/>
                <a:gd name="T5" fmla="*/ 377 h 900806"/>
                <a:gd name="T6" fmla="*/ 45126 w 366183"/>
                <a:gd name="T7" fmla="*/ 95627 h 900806"/>
                <a:gd name="T8" fmla="*/ 8931 w 366183"/>
                <a:gd name="T9" fmla="*/ 109915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8" name="フリーフォーム 74">
              <a:extLst>
                <a:ext uri="{FF2B5EF4-FFF2-40B4-BE49-F238E27FC236}">
                  <a16:creationId xmlns:a16="http://schemas.microsoft.com/office/drawing/2014/main" id="{4A8DE3F8-098A-EDCA-A0C9-B06C0079C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061" y="1315850"/>
              <a:ext cx="106892" cy="262953"/>
            </a:xfrm>
            <a:custGeom>
              <a:avLst/>
              <a:gdLst>
                <a:gd name="T0" fmla="*/ 1777 w 366183"/>
                <a:gd name="T1" fmla="*/ 21872 h 900806"/>
                <a:gd name="T2" fmla="*/ 261 w 366183"/>
                <a:gd name="T3" fmla="*/ 12774 h 900806"/>
                <a:gd name="T4" fmla="*/ 5947 w 366183"/>
                <a:gd name="T5" fmla="*/ 75 h 900806"/>
                <a:gd name="T6" fmla="*/ 8979 w 366183"/>
                <a:gd name="T7" fmla="*/ 19029 h 900806"/>
                <a:gd name="T8" fmla="*/ 1777 w 366183"/>
                <a:gd name="T9" fmla="*/ 21872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9" name="フリーフォーム 75">
              <a:extLst>
                <a:ext uri="{FF2B5EF4-FFF2-40B4-BE49-F238E27FC236}">
                  <a16:creationId xmlns:a16="http://schemas.microsoft.com/office/drawing/2014/main" id="{090423C3-E092-8BD3-93D6-5C6285DA2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081" y="1592424"/>
              <a:ext cx="183092" cy="450404"/>
            </a:xfrm>
            <a:custGeom>
              <a:avLst/>
              <a:gdLst>
                <a:gd name="T0" fmla="*/ 8931 w 366183"/>
                <a:gd name="T1" fmla="*/ 109915 h 900806"/>
                <a:gd name="T2" fmla="*/ 1311 w 366183"/>
                <a:gd name="T3" fmla="*/ 64195 h 900806"/>
                <a:gd name="T4" fmla="*/ 29886 w 366183"/>
                <a:gd name="T5" fmla="*/ 377 h 900806"/>
                <a:gd name="T6" fmla="*/ 45126 w 366183"/>
                <a:gd name="T7" fmla="*/ 95627 h 900806"/>
                <a:gd name="T8" fmla="*/ 8931 w 366183"/>
                <a:gd name="T9" fmla="*/ 109915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10" name="フリーフォーム 76">
              <a:extLst>
                <a:ext uri="{FF2B5EF4-FFF2-40B4-BE49-F238E27FC236}">
                  <a16:creationId xmlns:a16="http://schemas.microsoft.com/office/drawing/2014/main" id="{5B8A8D4F-4649-45E3-4532-8EA7C4A64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181" y="1765430"/>
              <a:ext cx="106892" cy="262953"/>
            </a:xfrm>
            <a:custGeom>
              <a:avLst/>
              <a:gdLst>
                <a:gd name="T0" fmla="*/ 1777 w 366183"/>
                <a:gd name="T1" fmla="*/ 21872 h 900806"/>
                <a:gd name="T2" fmla="*/ 261 w 366183"/>
                <a:gd name="T3" fmla="*/ 12774 h 900806"/>
                <a:gd name="T4" fmla="*/ 5947 w 366183"/>
                <a:gd name="T5" fmla="*/ 75 h 900806"/>
                <a:gd name="T6" fmla="*/ 8979 w 366183"/>
                <a:gd name="T7" fmla="*/ 19029 h 900806"/>
                <a:gd name="T8" fmla="*/ 1777 w 366183"/>
                <a:gd name="T9" fmla="*/ 21872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11" name="Group 107">
            <a:extLst>
              <a:ext uri="{FF2B5EF4-FFF2-40B4-BE49-F238E27FC236}">
                <a16:creationId xmlns:a16="http://schemas.microsoft.com/office/drawing/2014/main" id="{ECE768A2-0E67-1848-6301-2BC231024903}"/>
              </a:ext>
            </a:extLst>
          </p:cNvPr>
          <p:cNvGrpSpPr>
            <a:grpSpLocks/>
          </p:cNvGrpSpPr>
          <p:nvPr/>
        </p:nvGrpSpPr>
        <p:grpSpPr bwMode="auto">
          <a:xfrm>
            <a:off x="3078163" y="3500438"/>
            <a:ext cx="1431925" cy="1441450"/>
            <a:chOff x="3574" y="391"/>
            <a:chExt cx="1082" cy="1089"/>
          </a:xfrm>
        </p:grpSpPr>
        <p:sp>
          <p:nvSpPr>
            <p:cNvPr id="21612" name="Freeform 133">
              <a:extLst>
                <a:ext uri="{FF2B5EF4-FFF2-40B4-BE49-F238E27FC236}">
                  <a16:creationId xmlns:a16="http://schemas.microsoft.com/office/drawing/2014/main" id="{C3A2D7F5-C02C-0647-9B9E-B573FBD50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" y="780"/>
              <a:ext cx="962" cy="700"/>
            </a:xfrm>
            <a:custGeom>
              <a:avLst/>
              <a:gdLst>
                <a:gd name="T0" fmla="*/ 414603 w 2048"/>
                <a:gd name="T1" fmla="*/ 523784 h 1489"/>
                <a:gd name="T2" fmla="*/ 518254 w 2048"/>
                <a:gd name="T3" fmla="*/ 455140 h 1489"/>
                <a:gd name="T4" fmla="*/ 603262 w 2048"/>
                <a:gd name="T5" fmla="*/ 540945 h 1489"/>
                <a:gd name="T6" fmla="*/ 671866 w 2048"/>
                <a:gd name="T7" fmla="*/ 472301 h 1489"/>
                <a:gd name="T8" fmla="*/ 723318 w 2048"/>
                <a:gd name="T9" fmla="*/ 506623 h 1489"/>
                <a:gd name="T10" fmla="*/ 774771 w 2048"/>
                <a:gd name="T11" fmla="*/ 420818 h 1489"/>
                <a:gd name="T12" fmla="*/ 723318 w 2048"/>
                <a:gd name="T13" fmla="*/ 455140 h 1489"/>
                <a:gd name="T14" fmla="*/ 671866 w 2048"/>
                <a:gd name="T15" fmla="*/ 404403 h 1489"/>
                <a:gd name="T16" fmla="*/ 603262 w 2048"/>
                <a:gd name="T17" fmla="*/ 420818 h 1489"/>
                <a:gd name="T18" fmla="*/ 501103 w 2048"/>
                <a:gd name="T19" fmla="*/ 335013 h 1489"/>
                <a:gd name="T20" fmla="*/ 397452 w 2048"/>
                <a:gd name="T21" fmla="*/ 352174 h 1489"/>
                <a:gd name="T22" fmla="*/ 397452 w 2048"/>
                <a:gd name="T23" fmla="*/ 128335 h 1489"/>
                <a:gd name="T24" fmla="*/ 225944 w 2048"/>
                <a:gd name="T25" fmla="*/ 8207 h 1489"/>
                <a:gd name="T26" fmla="*/ 20134 w 2048"/>
                <a:gd name="T27" fmla="*/ 180564 h 1489"/>
                <a:gd name="T28" fmla="*/ 105888 w 2048"/>
                <a:gd name="T29" fmla="*/ 506623 h 1489"/>
                <a:gd name="T30" fmla="*/ 414603 w 2048"/>
                <a:gd name="T31" fmla="*/ 523784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13" name="Oval 134">
              <a:extLst>
                <a:ext uri="{FF2B5EF4-FFF2-40B4-BE49-F238E27FC236}">
                  <a16:creationId xmlns:a16="http://schemas.microsoft.com/office/drawing/2014/main" id="{133C28DB-84AC-6B4C-5FA9-A5E1B0A3B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9" y="944"/>
              <a:ext cx="149" cy="1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14" name="Oval 135">
              <a:extLst>
                <a:ext uri="{FF2B5EF4-FFF2-40B4-BE49-F238E27FC236}">
                  <a16:creationId xmlns:a16="http://schemas.microsoft.com/office/drawing/2014/main" id="{F75F4D31-AF34-A300-2380-F25F83BCF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" y="944"/>
              <a:ext cx="149" cy="1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15" name="Oval 136">
              <a:extLst>
                <a:ext uri="{FF2B5EF4-FFF2-40B4-BE49-F238E27FC236}">
                  <a16:creationId xmlns:a16="http://schemas.microsoft.com/office/drawing/2014/main" id="{B8E1DA4F-35CD-47EF-EF71-2F746586E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780"/>
              <a:ext cx="718" cy="21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16" name="Freeform 137">
              <a:extLst>
                <a:ext uri="{FF2B5EF4-FFF2-40B4-BE49-F238E27FC236}">
                  <a16:creationId xmlns:a16="http://schemas.microsoft.com/office/drawing/2014/main" id="{F86E63B5-9EB9-1B19-401C-A58DEAE3C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4" y="391"/>
              <a:ext cx="418" cy="558"/>
            </a:xfrm>
            <a:custGeom>
              <a:avLst/>
              <a:gdLst>
                <a:gd name="T0" fmla="*/ 47103 w 634"/>
                <a:gd name="T1" fmla="*/ 759158 h 846"/>
                <a:gd name="T2" fmla="*/ 331812 w 634"/>
                <a:gd name="T3" fmla="*/ 0 h 846"/>
                <a:gd name="T4" fmla="*/ 616520 w 634"/>
                <a:gd name="T5" fmla="*/ 759158 h 846"/>
                <a:gd name="T6" fmla="*/ 47103 w 634"/>
                <a:gd name="T7" fmla="*/ 759158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17" name="Group 113">
            <a:extLst>
              <a:ext uri="{FF2B5EF4-FFF2-40B4-BE49-F238E27FC236}">
                <a16:creationId xmlns:a16="http://schemas.microsoft.com/office/drawing/2014/main" id="{88A07F9D-E856-0D6B-CB8F-D90211AF3A09}"/>
              </a:ext>
            </a:extLst>
          </p:cNvPr>
          <p:cNvGrpSpPr>
            <a:grpSpLocks/>
          </p:cNvGrpSpPr>
          <p:nvPr/>
        </p:nvGrpSpPr>
        <p:grpSpPr bwMode="auto">
          <a:xfrm>
            <a:off x="8047038" y="5229225"/>
            <a:ext cx="1431925" cy="1441450"/>
            <a:chOff x="4611" y="364"/>
            <a:chExt cx="1082" cy="1089"/>
          </a:xfrm>
        </p:grpSpPr>
        <p:sp>
          <p:nvSpPr>
            <p:cNvPr id="21618" name="Freeform 142">
              <a:extLst>
                <a:ext uri="{FF2B5EF4-FFF2-40B4-BE49-F238E27FC236}">
                  <a16:creationId xmlns:a16="http://schemas.microsoft.com/office/drawing/2014/main" id="{EF0C2B66-C322-77FB-7D51-224587CA5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1" y="753"/>
              <a:ext cx="962" cy="700"/>
            </a:xfrm>
            <a:custGeom>
              <a:avLst/>
              <a:gdLst>
                <a:gd name="T0" fmla="*/ 414603 w 2048"/>
                <a:gd name="T1" fmla="*/ 523784 h 1489"/>
                <a:gd name="T2" fmla="*/ 518254 w 2048"/>
                <a:gd name="T3" fmla="*/ 455140 h 1489"/>
                <a:gd name="T4" fmla="*/ 603262 w 2048"/>
                <a:gd name="T5" fmla="*/ 540945 h 1489"/>
                <a:gd name="T6" fmla="*/ 671866 w 2048"/>
                <a:gd name="T7" fmla="*/ 472301 h 1489"/>
                <a:gd name="T8" fmla="*/ 723318 w 2048"/>
                <a:gd name="T9" fmla="*/ 506623 h 1489"/>
                <a:gd name="T10" fmla="*/ 774771 w 2048"/>
                <a:gd name="T11" fmla="*/ 420818 h 1489"/>
                <a:gd name="T12" fmla="*/ 723318 w 2048"/>
                <a:gd name="T13" fmla="*/ 455140 h 1489"/>
                <a:gd name="T14" fmla="*/ 671866 w 2048"/>
                <a:gd name="T15" fmla="*/ 404403 h 1489"/>
                <a:gd name="T16" fmla="*/ 603262 w 2048"/>
                <a:gd name="T17" fmla="*/ 420818 h 1489"/>
                <a:gd name="T18" fmla="*/ 501103 w 2048"/>
                <a:gd name="T19" fmla="*/ 335013 h 1489"/>
                <a:gd name="T20" fmla="*/ 397452 w 2048"/>
                <a:gd name="T21" fmla="*/ 352174 h 1489"/>
                <a:gd name="T22" fmla="*/ 397452 w 2048"/>
                <a:gd name="T23" fmla="*/ 128335 h 1489"/>
                <a:gd name="T24" fmla="*/ 225944 w 2048"/>
                <a:gd name="T25" fmla="*/ 8207 h 1489"/>
                <a:gd name="T26" fmla="*/ 20134 w 2048"/>
                <a:gd name="T27" fmla="*/ 180564 h 1489"/>
                <a:gd name="T28" fmla="*/ 105888 w 2048"/>
                <a:gd name="T29" fmla="*/ 506623 h 1489"/>
                <a:gd name="T30" fmla="*/ 414603 w 2048"/>
                <a:gd name="T31" fmla="*/ 523784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19" name="Oval 143">
              <a:extLst>
                <a:ext uri="{FF2B5EF4-FFF2-40B4-BE49-F238E27FC236}">
                  <a16:creationId xmlns:a16="http://schemas.microsoft.com/office/drawing/2014/main" id="{2B0B1AAA-82FA-38BC-64EE-9BBCC8320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" y="917"/>
              <a:ext cx="149" cy="1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20" name="Oval 144">
              <a:extLst>
                <a:ext uri="{FF2B5EF4-FFF2-40B4-BE49-F238E27FC236}">
                  <a16:creationId xmlns:a16="http://schemas.microsoft.com/office/drawing/2014/main" id="{4183CD9B-7DF0-ACB2-733C-0C011C4BE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5" y="917"/>
              <a:ext cx="149" cy="1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21" name="Oval 145">
              <a:extLst>
                <a:ext uri="{FF2B5EF4-FFF2-40B4-BE49-F238E27FC236}">
                  <a16:creationId xmlns:a16="http://schemas.microsoft.com/office/drawing/2014/main" id="{0E91A5E4-6A25-D478-FFC8-D2FD938E1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1" y="753"/>
              <a:ext cx="718" cy="21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22" name="Freeform 146">
              <a:extLst>
                <a:ext uri="{FF2B5EF4-FFF2-40B4-BE49-F238E27FC236}">
                  <a16:creationId xmlns:a16="http://schemas.microsoft.com/office/drawing/2014/main" id="{CDD94668-A7B9-493E-644F-E45D4F57B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1" y="364"/>
              <a:ext cx="418" cy="558"/>
            </a:xfrm>
            <a:custGeom>
              <a:avLst/>
              <a:gdLst>
                <a:gd name="T0" fmla="*/ 47103 w 634"/>
                <a:gd name="T1" fmla="*/ 759159 h 846"/>
                <a:gd name="T2" fmla="*/ 331812 w 634"/>
                <a:gd name="T3" fmla="*/ 0 h 846"/>
                <a:gd name="T4" fmla="*/ 616520 w 634"/>
                <a:gd name="T5" fmla="*/ 759159 h 846"/>
                <a:gd name="T6" fmla="*/ 47103 w 634"/>
                <a:gd name="T7" fmla="*/ 759159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23" name="Group 119">
            <a:extLst>
              <a:ext uri="{FF2B5EF4-FFF2-40B4-BE49-F238E27FC236}">
                <a16:creationId xmlns:a16="http://schemas.microsoft.com/office/drawing/2014/main" id="{7D67CA61-149E-10AD-9FA8-95F5C2CF6319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-26988"/>
            <a:ext cx="3455987" cy="3311526"/>
            <a:chOff x="4073" y="-17"/>
            <a:chExt cx="2177" cy="2086"/>
          </a:xfrm>
        </p:grpSpPr>
        <p:grpSp>
          <p:nvGrpSpPr>
            <p:cNvPr id="21624" name="Group 120">
              <a:extLst>
                <a:ext uri="{FF2B5EF4-FFF2-40B4-BE49-F238E27FC236}">
                  <a16:creationId xmlns:a16="http://schemas.microsoft.com/office/drawing/2014/main" id="{BEB67115-F6BC-96FE-5D7C-DB3CDECAC5A5}"/>
                </a:ext>
              </a:extLst>
            </p:cNvPr>
            <p:cNvGrpSpPr>
              <a:grpSpLocks/>
            </p:cNvGrpSpPr>
            <p:nvPr/>
          </p:nvGrpSpPr>
          <p:grpSpPr bwMode="auto">
            <a:xfrm rot="2347983">
              <a:off x="4798" y="255"/>
              <a:ext cx="766" cy="1134"/>
              <a:chOff x="3574" y="1525"/>
              <a:chExt cx="992" cy="1134"/>
            </a:xfrm>
          </p:grpSpPr>
          <p:sp>
            <p:nvSpPr>
              <p:cNvPr id="21625" name="AutoShape 121">
                <a:extLst>
                  <a:ext uri="{FF2B5EF4-FFF2-40B4-BE49-F238E27FC236}">
                    <a16:creationId xmlns:a16="http://schemas.microsoft.com/office/drawing/2014/main" id="{8184DAA0-1D01-E2AA-FB5B-58AD8628E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525"/>
                <a:ext cx="992" cy="1134"/>
              </a:xfrm>
              <a:prstGeom prst="pentagon">
                <a:avLst/>
              </a:prstGeom>
              <a:noFill/>
              <a:ln w="28575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6" name="AutoShape 122">
                <a:extLst>
                  <a:ext uri="{FF2B5EF4-FFF2-40B4-BE49-F238E27FC236}">
                    <a16:creationId xmlns:a16="http://schemas.microsoft.com/office/drawing/2014/main" id="{66FF2BD1-9FE2-7779-5340-634F563F4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752"/>
                <a:ext cx="635" cy="726"/>
              </a:xfrm>
              <a:prstGeom prst="pentagon">
                <a:avLst/>
              </a:prstGeom>
              <a:noFill/>
              <a:ln w="28575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7" name="AutoShape 123">
                <a:extLst>
                  <a:ext uri="{FF2B5EF4-FFF2-40B4-BE49-F238E27FC236}">
                    <a16:creationId xmlns:a16="http://schemas.microsoft.com/office/drawing/2014/main" id="{558F3D0A-3A09-7B2A-8AC8-1A51E8BBF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888"/>
                <a:ext cx="395" cy="453"/>
              </a:xfrm>
              <a:prstGeom prst="pentagon">
                <a:avLst/>
              </a:prstGeom>
              <a:noFill/>
              <a:ln w="28575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8" name="AutoShape 124">
                <a:extLst>
                  <a:ext uri="{FF2B5EF4-FFF2-40B4-BE49-F238E27FC236}">
                    <a16:creationId xmlns:a16="http://schemas.microsoft.com/office/drawing/2014/main" id="{B4CB8F88-FE27-4942-EE5D-2FF7D8C3B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979"/>
                <a:ext cx="198" cy="227"/>
              </a:xfrm>
              <a:prstGeom prst="pentagon">
                <a:avLst/>
              </a:prstGeom>
              <a:noFill/>
              <a:ln w="28575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629" name="Freeform 125">
              <a:extLst>
                <a:ext uri="{FF2B5EF4-FFF2-40B4-BE49-F238E27FC236}">
                  <a16:creationId xmlns:a16="http://schemas.microsoft.com/office/drawing/2014/main" id="{B92D5C6B-2BC3-04B8-4CFF-B8699AA4E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-17"/>
              <a:ext cx="590" cy="771"/>
            </a:xfrm>
            <a:custGeom>
              <a:avLst/>
              <a:gdLst>
                <a:gd name="T0" fmla="*/ 0 w 590"/>
                <a:gd name="T1" fmla="*/ 771 h 771"/>
                <a:gd name="T2" fmla="*/ 317 w 590"/>
                <a:gd name="T3" fmla="*/ 408 h 771"/>
                <a:gd name="T4" fmla="*/ 590 w 590"/>
                <a:gd name="T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0" h="771">
                  <a:moveTo>
                    <a:pt x="0" y="771"/>
                  </a:moveTo>
                  <a:lnTo>
                    <a:pt x="317" y="408"/>
                  </a:lnTo>
                  <a:lnTo>
                    <a:pt x="590" y="0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0" name="Freeform 126">
              <a:extLst>
                <a:ext uri="{FF2B5EF4-FFF2-40B4-BE49-F238E27FC236}">
                  <a16:creationId xmlns:a16="http://schemas.microsoft.com/office/drawing/2014/main" id="{FB8ABA5E-A773-27D5-95C0-AAAEC71B4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6" y="981"/>
              <a:ext cx="590" cy="1088"/>
            </a:xfrm>
            <a:custGeom>
              <a:avLst/>
              <a:gdLst>
                <a:gd name="T0" fmla="*/ 590 w 590"/>
                <a:gd name="T1" fmla="*/ 0 h 1088"/>
                <a:gd name="T2" fmla="*/ 499 w 590"/>
                <a:gd name="T3" fmla="*/ 408 h 1088"/>
                <a:gd name="T4" fmla="*/ 318 w 590"/>
                <a:gd name="T5" fmla="*/ 816 h 1088"/>
                <a:gd name="T6" fmla="*/ 0 w 590"/>
                <a:gd name="T7" fmla="*/ 108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0" h="1088">
                  <a:moveTo>
                    <a:pt x="590" y="0"/>
                  </a:moveTo>
                  <a:lnTo>
                    <a:pt x="499" y="408"/>
                  </a:lnTo>
                  <a:lnTo>
                    <a:pt x="318" y="816"/>
                  </a:lnTo>
                  <a:lnTo>
                    <a:pt x="0" y="1088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1" name="Freeform 127">
              <a:extLst>
                <a:ext uri="{FF2B5EF4-FFF2-40B4-BE49-F238E27FC236}">
                  <a16:creationId xmlns:a16="http://schemas.microsoft.com/office/drawing/2014/main" id="{ED6EEFD6-98A7-36EA-9ADC-61EDC4722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890"/>
              <a:ext cx="998" cy="136"/>
            </a:xfrm>
            <a:custGeom>
              <a:avLst/>
              <a:gdLst>
                <a:gd name="T0" fmla="*/ 0 w 998"/>
                <a:gd name="T1" fmla="*/ 0 h 136"/>
                <a:gd name="T2" fmla="*/ 181 w 998"/>
                <a:gd name="T3" fmla="*/ 45 h 136"/>
                <a:gd name="T4" fmla="*/ 544 w 998"/>
                <a:gd name="T5" fmla="*/ 136 h 136"/>
                <a:gd name="T6" fmla="*/ 998 w 998"/>
                <a:gd name="T7" fmla="*/ 4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8" h="136">
                  <a:moveTo>
                    <a:pt x="0" y="0"/>
                  </a:moveTo>
                  <a:lnTo>
                    <a:pt x="181" y="45"/>
                  </a:lnTo>
                  <a:lnTo>
                    <a:pt x="544" y="136"/>
                  </a:lnTo>
                  <a:lnTo>
                    <a:pt x="998" y="45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2" name="Freeform 128">
              <a:extLst>
                <a:ext uri="{FF2B5EF4-FFF2-40B4-BE49-F238E27FC236}">
                  <a16:creationId xmlns:a16="http://schemas.microsoft.com/office/drawing/2014/main" id="{D6A7CC1D-A20C-F133-05C5-3734A833E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28"/>
              <a:ext cx="227" cy="817"/>
            </a:xfrm>
            <a:custGeom>
              <a:avLst/>
              <a:gdLst>
                <a:gd name="T0" fmla="*/ 0 w 227"/>
                <a:gd name="T1" fmla="*/ 0 h 817"/>
                <a:gd name="T2" fmla="*/ 0 w 227"/>
                <a:gd name="T3" fmla="*/ 408 h 817"/>
                <a:gd name="T4" fmla="*/ 136 w 227"/>
                <a:gd name="T5" fmla="*/ 681 h 817"/>
                <a:gd name="T6" fmla="*/ 227 w 227"/>
                <a:gd name="T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817">
                  <a:moveTo>
                    <a:pt x="0" y="0"/>
                  </a:moveTo>
                  <a:lnTo>
                    <a:pt x="0" y="408"/>
                  </a:lnTo>
                  <a:lnTo>
                    <a:pt x="136" y="681"/>
                  </a:lnTo>
                  <a:lnTo>
                    <a:pt x="227" y="817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3" name="Freeform 129">
              <a:extLst>
                <a:ext uri="{FF2B5EF4-FFF2-40B4-BE49-F238E27FC236}">
                  <a16:creationId xmlns:a16="http://schemas.microsoft.com/office/drawing/2014/main" id="{415E3C98-ACFE-EEC4-003B-26893C297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845"/>
              <a:ext cx="1088" cy="226"/>
            </a:xfrm>
            <a:custGeom>
              <a:avLst/>
              <a:gdLst>
                <a:gd name="T0" fmla="*/ 0 w 1088"/>
                <a:gd name="T1" fmla="*/ 226 h 226"/>
                <a:gd name="T2" fmla="*/ 544 w 1088"/>
                <a:gd name="T3" fmla="*/ 226 h 226"/>
                <a:gd name="T4" fmla="*/ 952 w 1088"/>
                <a:gd name="T5" fmla="*/ 90 h 226"/>
                <a:gd name="T6" fmla="*/ 1088 w 1088"/>
                <a:gd name="T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226">
                  <a:moveTo>
                    <a:pt x="0" y="226"/>
                  </a:moveTo>
                  <a:lnTo>
                    <a:pt x="544" y="226"/>
                  </a:lnTo>
                  <a:lnTo>
                    <a:pt x="952" y="90"/>
                  </a:lnTo>
                  <a:lnTo>
                    <a:pt x="1088" y="0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4" name="Freeform 130">
              <a:extLst>
                <a:ext uri="{FF2B5EF4-FFF2-40B4-BE49-F238E27FC236}">
                  <a16:creationId xmlns:a16="http://schemas.microsoft.com/office/drawing/2014/main" id="{471CE511-596E-3FAA-252F-7B04491DA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935"/>
              <a:ext cx="1043" cy="726"/>
            </a:xfrm>
            <a:custGeom>
              <a:avLst/>
              <a:gdLst>
                <a:gd name="T0" fmla="*/ 0 w 1043"/>
                <a:gd name="T1" fmla="*/ 0 h 726"/>
                <a:gd name="T2" fmla="*/ 181 w 1043"/>
                <a:gd name="T3" fmla="*/ 318 h 726"/>
                <a:gd name="T4" fmla="*/ 544 w 1043"/>
                <a:gd name="T5" fmla="*/ 499 h 726"/>
                <a:gd name="T6" fmla="*/ 1043 w 1043"/>
                <a:gd name="T7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3" h="726">
                  <a:moveTo>
                    <a:pt x="0" y="0"/>
                  </a:moveTo>
                  <a:lnTo>
                    <a:pt x="181" y="318"/>
                  </a:lnTo>
                  <a:lnTo>
                    <a:pt x="544" y="499"/>
                  </a:lnTo>
                  <a:lnTo>
                    <a:pt x="1043" y="726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35" name="Group 131">
            <a:extLst>
              <a:ext uri="{FF2B5EF4-FFF2-40B4-BE49-F238E27FC236}">
                <a16:creationId xmlns:a16="http://schemas.microsoft.com/office/drawing/2014/main" id="{774CE8E0-4932-A32B-4CFE-A9CB75253126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268413"/>
            <a:ext cx="936625" cy="819150"/>
            <a:chOff x="4753" y="1661"/>
            <a:chExt cx="1088" cy="952"/>
          </a:xfrm>
        </p:grpSpPr>
        <p:sp>
          <p:nvSpPr>
            <p:cNvPr id="21636" name="Oval 132">
              <a:extLst>
                <a:ext uri="{FF2B5EF4-FFF2-40B4-BE49-F238E27FC236}">
                  <a16:creationId xmlns:a16="http://schemas.microsoft.com/office/drawing/2014/main" id="{FCE674B8-D5C2-0F71-F981-C6D896BBD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1888"/>
              <a:ext cx="181" cy="18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7" name="Oval 133">
              <a:extLst>
                <a:ext uri="{FF2B5EF4-FFF2-40B4-BE49-F238E27FC236}">
                  <a16:creationId xmlns:a16="http://schemas.microsoft.com/office/drawing/2014/main" id="{AE91AB46-6964-4E9E-891C-7C0708F06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024"/>
              <a:ext cx="363" cy="45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8" name="Freeform 134">
              <a:extLst>
                <a:ext uri="{FF2B5EF4-FFF2-40B4-BE49-F238E27FC236}">
                  <a16:creationId xmlns:a16="http://schemas.microsoft.com/office/drawing/2014/main" id="{D04DE18F-847F-B4C8-EE30-FB34B575A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1661"/>
              <a:ext cx="227" cy="499"/>
            </a:xfrm>
            <a:custGeom>
              <a:avLst/>
              <a:gdLst>
                <a:gd name="T0" fmla="*/ 227 w 227"/>
                <a:gd name="T1" fmla="*/ 454 h 499"/>
                <a:gd name="T2" fmla="*/ 45 w 227"/>
                <a:gd name="T3" fmla="*/ 318 h 499"/>
                <a:gd name="T4" fmla="*/ 91 w 227"/>
                <a:gd name="T5" fmla="*/ 0 h 499"/>
                <a:gd name="T6" fmla="*/ 0 w 227"/>
                <a:gd name="T7" fmla="*/ 318 h 499"/>
                <a:gd name="T8" fmla="*/ 182 w 227"/>
                <a:gd name="T9" fmla="*/ 499 h 499"/>
                <a:gd name="T10" fmla="*/ 227 w 227"/>
                <a:gd name="T11" fmla="*/ 45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499">
                  <a:moveTo>
                    <a:pt x="227" y="454"/>
                  </a:moveTo>
                  <a:lnTo>
                    <a:pt x="45" y="318"/>
                  </a:lnTo>
                  <a:lnTo>
                    <a:pt x="91" y="0"/>
                  </a:lnTo>
                  <a:lnTo>
                    <a:pt x="0" y="318"/>
                  </a:lnTo>
                  <a:lnTo>
                    <a:pt x="182" y="499"/>
                  </a:lnTo>
                  <a:lnTo>
                    <a:pt x="227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9" name="Freeform 135">
              <a:extLst>
                <a:ext uri="{FF2B5EF4-FFF2-40B4-BE49-F238E27FC236}">
                  <a16:creationId xmlns:a16="http://schemas.microsoft.com/office/drawing/2014/main" id="{7A5ACD30-CED0-ED58-67C7-C9F2BFE571D1}"/>
                </a:ext>
              </a:extLst>
            </p:cNvPr>
            <p:cNvSpPr>
              <a:spLocks/>
            </p:cNvSpPr>
            <p:nvPr/>
          </p:nvSpPr>
          <p:spPr bwMode="auto">
            <a:xfrm rot="1520117" flipH="1">
              <a:off x="5479" y="1661"/>
              <a:ext cx="136" cy="499"/>
            </a:xfrm>
            <a:custGeom>
              <a:avLst/>
              <a:gdLst>
                <a:gd name="T0" fmla="*/ 227 w 227"/>
                <a:gd name="T1" fmla="*/ 454 h 499"/>
                <a:gd name="T2" fmla="*/ 45 w 227"/>
                <a:gd name="T3" fmla="*/ 318 h 499"/>
                <a:gd name="T4" fmla="*/ 91 w 227"/>
                <a:gd name="T5" fmla="*/ 0 h 499"/>
                <a:gd name="T6" fmla="*/ 0 w 227"/>
                <a:gd name="T7" fmla="*/ 318 h 499"/>
                <a:gd name="T8" fmla="*/ 182 w 227"/>
                <a:gd name="T9" fmla="*/ 499 h 499"/>
                <a:gd name="T10" fmla="*/ 227 w 227"/>
                <a:gd name="T11" fmla="*/ 45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499">
                  <a:moveTo>
                    <a:pt x="227" y="454"/>
                  </a:moveTo>
                  <a:lnTo>
                    <a:pt x="45" y="318"/>
                  </a:lnTo>
                  <a:lnTo>
                    <a:pt x="91" y="0"/>
                  </a:lnTo>
                  <a:lnTo>
                    <a:pt x="0" y="318"/>
                  </a:lnTo>
                  <a:lnTo>
                    <a:pt x="182" y="499"/>
                  </a:lnTo>
                  <a:lnTo>
                    <a:pt x="227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0" name="Freeform 136">
              <a:extLst>
                <a:ext uri="{FF2B5EF4-FFF2-40B4-BE49-F238E27FC236}">
                  <a16:creationId xmlns:a16="http://schemas.microsoft.com/office/drawing/2014/main" id="{88EF5705-3BD5-D00C-078D-4E5B3A58A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1888"/>
              <a:ext cx="363" cy="363"/>
            </a:xfrm>
            <a:custGeom>
              <a:avLst/>
              <a:gdLst>
                <a:gd name="T0" fmla="*/ 363 w 363"/>
                <a:gd name="T1" fmla="*/ 317 h 363"/>
                <a:gd name="T2" fmla="*/ 136 w 363"/>
                <a:gd name="T3" fmla="*/ 227 h 363"/>
                <a:gd name="T4" fmla="*/ 0 w 363"/>
                <a:gd name="T5" fmla="*/ 0 h 363"/>
                <a:gd name="T6" fmla="*/ 136 w 363"/>
                <a:gd name="T7" fmla="*/ 272 h 363"/>
                <a:gd name="T8" fmla="*/ 318 w 363"/>
                <a:gd name="T9" fmla="*/ 363 h 363"/>
                <a:gd name="T10" fmla="*/ 363 w 363"/>
                <a:gd name="T11" fmla="*/ 31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363">
                  <a:moveTo>
                    <a:pt x="363" y="317"/>
                  </a:moveTo>
                  <a:lnTo>
                    <a:pt x="136" y="227"/>
                  </a:lnTo>
                  <a:lnTo>
                    <a:pt x="0" y="0"/>
                  </a:lnTo>
                  <a:lnTo>
                    <a:pt x="136" y="272"/>
                  </a:lnTo>
                  <a:lnTo>
                    <a:pt x="318" y="363"/>
                  </a:lnTo>
                  <a:lnTo>
                    <a:pt x="363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1" name="Freeform 137">
              <a:extLst>
                <a:ext uri="{FF2B5EF4-FFF2-40B4-BE49-F238E27FC236}">
                  <a16:creationId xmlns:a16="http://schemas.microsoft.com/office/drawing/2014/main" id="{244AB6F0-A295-A5D8-749D-9A0C03770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" y="2205"/>
              <a:ext cx="499" cy="182"/>
            </a:xfrm>
            <a:custGeom>
              <a:avLst/>
              <a:gdLst>
                <a:gd name="T0" fmla="*/ 454 w 499"/>
                <a:gd name="T1" fmla="*/ 45 h 182"/>
                <a:gd name="T2" fmla="*/ 227 w 499"/>
                <a:gd name="T3" fmla="*/ 0 h 182"/>
                <a:gd name="T4" fmla="*/ 0 w 499"/>
                <a:gd name="T5" fmla="*/ 182 h 182"/>
                <a:gd name="T6" fmla="*/ 227 w 499"/>
                <a:gd name="T7" fmla="*/ 45 h 182"/>
                <a:gd name="T8" fmla="*/ 499 w 499"/>
                <a:gd name="T9" fmla="*/ 91 h 182"/>
                <a:gd name="T10" fmla="*/ 454 w 499"/>
                <a:gd name="T11" fmla="*/ 4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182">
                  <a:moveTo>
                    <a:pt x="454" y="45"/>
                  </a:moveTo>
                  <a:lnTo>
                    <a:pt x="227" y="0"/>
                  </a:lnTo>
                  <a:lnTo>
                    <a:pt x="0" y="182"/>
                  </a:lnTo>
                  <a:lnTo>
                    <a:pt x="227" y="45"/>
                  </a:lnTo>
                  <a:lnTo>
                    <a:pt x="499" y="91"/>
                  </a:lnTo>
                  <a:lnTo>
                    <a:pt x="454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2" name="Freeform 138">
              <a:extLst>
                <a:ext uri="{FF2B5EF4-FFF2-40B4-BE49-F238E27FC236}">
                  <a16:creationId xmlns:a16="http://schemas.microsoft.com/office/drawing/2014/main" id="{9AEB17DA-2C53-D262-171E-C6871EB0A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4" y="2341"/>
              <a:ext cx="453" cy="272"/>
            </a:xfrm>
            <a:custGeom>
              <a:avLst/>
              <a:gdLst>
                <a:gd name="T0" fmla="*/ 408 w 453"/>
                <a:gd name="T1" fmla="*/ 0 h 272"/>
                <a:gd name="T2" fmla="*/ 136 w 453"/>
                <a:gd name="T3" fmla="*/ 0 h 272"/>
                <a:gd name="T4" fmla="*/ 0 w 453"/>
                <a:gd name="T5" fmla="*/ 272 h 272"/>
                <a:gd name="T6" fmla="*/ 181 w 453"/>
                <a:gd name="T7" fmla="*/ 46 h 272"/>
                <a:gd name="T8" fmla="*/ 453 w 453"/>
                <a:gd name="T9" fmla="*/ 46 h 272"/>
                <a:gd name="T10" fmla="*/ 408 w 453"/>
                <a:gd name="T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272">
                  <a:moveTo>
                    <a:pt x="408" y="0"/>
                  </a:moveTo>
                  <a:lnTo>
                    <a:pt x="136" y="0"/>
                  </a:lnTo>
                  <a:lnTo>
                    <a:pt x="0" y="272"/>
                  </a:lnTo>
                  <a:lnTo>
                    <a:pt x="181" y="46"/>
                  </a:lnTo>
                  <a:lnTo>
                    <a:pt x="453" y="46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3" name="Freeform 139">
              <a:extLst>
                <a:ext uri="{FF2B5EF4-FFF2-40B4-BE49-F238E27FC236}">
                  <a16:creationId xmlns:a16="http://schemas.microsoft.com/office/drawing/2014/main" id="{767DC117-14DF-37E0-6B12-403FCE24B4E8}"/>
                </a:ext>
              </a:extLst>
            </p:cNvPr>
            <p:cNvSpPr>
              <a:spLocks/>
            </p:cNvSpPr>
            <p:nvPr/>
          </p:nvSpPr>
          <p:spPr bwMode="auto">
            <a:xfrm rot="884281" flipH="1">
              <a:off x="5433" y="1979"/>
              <a:ext cx="363" cy="242"/>
            </a:xfrm>
            <a:custGeom>
              <a:avLst/>
              <a:gdLst>
                <a:gd name="T0" fmla="*/ 363 w 363"/>
                <a:gd name="T1" fmla="*/ 317 h 363"/>
                <a:gd name="T2" fmla="*/ 136 w 363"/>
                <a:gd name="T3" fmla="*/ 227 h 363"/>
                <a:gd name="T4" fmla="*/ 0 w 363"/>
                <a:gd name="T5" fmla="*/ 0 h 363"/>
                <a:gd name="T6" fmla="*/ 136 w 363"/>
                <a:gd name="T7" fmla="*/ 272 h 363"/>
                <a:gd name="T8" fmla="*/ 318 w 363"/>
                <a:gd name="T9" fmla="*/ 363 h 363"/>
                <a:gd name="T10" fmla="*/ 363 w 363"/>
                <a:gd name="T11" fmla="*/ 31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363">
                  <a:moveTo>
                    <a:pt x="363" y="317"/>
                  </a:moveTo>
                  <a:lnTo>
                    <a:pt x="136" y="227"/>
                  </a:lnTo>
                  <a:lnTo>
                    <a:pt x="0" y="0"/>
                  </a:lnTo>
                  <a:lnTo>
                    <a:pt x="136" y="272"/>
                  </a:lnTo>
                  <a:lnTo>
                    <a:pt x="318" y="363"/>
                  </a:lnTo>
                  <a:lnTo>
                    <a:pt x="363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4" name="Freeform 140">
              <a:extLst>
                <a:ext uri="{FF2B5EF4-FFF2-40B4-BE49-F238E27FC236}">
                  <a16:creationId xmlns:a16="http://schemas.microsoft.com/office/drawing/2014/main" id="{6F232A64-3A70-B16E-16C6-AB76DE9F822D}"/>
                </a:ext>
              </a:extLst>
            </p:cNvPr>
            <p:cNvSpPr>
              <a:spLocks/>
            </p:cNvSpPr>
            <p:nvPr/>
          </p:nvSpPr>
          <p:spPr bwMode="auto">
            <a:xfrm rot="844393" flipH="1">
              <a:off x="5297" y="2236"/>
              <a:ext cx="499" cy="121"/>
            </a:xfrm>
            <a:custGeom>
              <a:avLst/>
              <a:gdLst>
                <a:gd name="T0" fmla="*/ 454 w 499"/>
                <a:gd name="T1" fmla="*/ 45 h 182"/>
                <a:gd name="T2" fmla="*/ 227 w 499"/>
                <a:gd name="T3" fmla="*/ 0 h 182"/>
                <a:gd name="T4" fmla="*/ 0 w 499"/>
                <a:gd name="T5" fmla="*/ 182 h 182"/>
                <a:gd name="T6" fmla="*/ 227 w 499"/>
                <a:gd name="T7" fmla="*/ 45 h 182"/>
                <a:gd name="T8" fmla="*/ 499 w 499"/>
                <a:gd name="T9" fmla="*/ 91 h 182"/>
                <a:gd name="T10" fmla="*/ 454 w 499"/>
                <a:gd name="T11" fmla="*/ 4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182">
                  <a:moveTo>
                    <a:pt x="454" y="45"/>
                  </a:moveTo>
                  <a:lnTo>
                    <a:pt x="227" y="0"/>
                  </a:lnTo>
                  <a:lnTo>
                    <a:pt x="0" y="182"/>
                  </a:lnTo>
                  <a:lnTo>
                    <a:pt x="227" y="45"/>
                  </a:lnTo>
                  <a:lnTo>
                    <a:pt x="499" y="91"/>
                  </a:lnTo>
                  <a:lnTo>
                    <a:pt x="454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5" name="Freeform 141">
              <a:extLst>
                <a:ext uri="{FF2B5EF4-FFF2-40B4-BE49-F238E27FC236}">
                  <a16:creationId xmlns:a16="http://schemas.microsoft.com/office/drawing/2014/main" id="{A1DC99CE-E801-2141-2C44-F5217AAFA918}"/>
                </a:ext>
              </a:extLst>
            </p:cNvPr>
            <p:cNvSpPr>
              <a:spLocks/>
            </p:cNvSpPr>
            <p:nvPr/>
          </p:nvSpPr>
          <p:spPr bwMode="auto">
            <a:xfrm rot="870856" flipH="1">
              <a:off x="5388" y="2402"/>
              <a:ext cx="453" cy="181"/>
            </a:xfrm>
            <a:custGeom>
              <a:avLst/>
              <a:gdLst>
                <a:gd name="T0" fmla="*/ 408 w 453"/>
                <a:gd name="T1" fmla="*/ 0 h 272"/>
                <a:gd name="T2" fmla="*/ 136 w 453"/>
                <a:gd name="T3" fmla="*/ 0 h 272"/>
                <a:gd name="T4" fmla="*/ 0 w 453"/>
                <a:gd name="T5" fmla="*/ 272 h 272"/>
                <a:gd name="T6" fmla="*/ 181 w 453"/>
                <a:gd name="T7" fmla="*/ 46 h 272"/>
                <a:gd name="T8" fmla="*/ 453 w 453"/>
                <a:gd name="T9" fmla="*/ 46 h 272"/>
                <a:gd name="T10" fmla="*/ 408 w 453"/>
                <a:gd name="T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272">
                  <a:moveTo>
                    <a:pt x="408" y="0"/>
                  </a:moveTo>
                  <a:lnTo>
                    <a:pt x="136" y="0"/>
                  </a:lnTo>
                  <a:lnTo>
                    <a:pt x="0" y="272"/>
                  </a:lnTo>
                  <a:lnTo>
                    <a:pt x="181" y="46"/>
                  </a:lnTo>
                  <a:lnTo>
                    <a:pt x="453" y="46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46" name="Group 142">
            <a:extLst>
              <a:ext uri="{FF2B5EF4-FFF2-40B4-BE49-F238E27FC236}">
                <a16:creationId xmlns:a16="http://schemas.microsoft.com/office/drawing/2014/main" id="{34706D61-A0AE-7B18-23B0-B4C0BAD2DD67}"/>
              </a:ext>
            </a:extLst>
          </p:cNvPr>
          <p:cNvGrpSpPr>
            <a:grpSpLocks/>
          </p:cNvGrpSpPr>
          <p:nvPr/>
        </p:nvGrpSpPr>
        <p:grpSpPr bwMode="auto">
          <a:xfrm rot="-2318863">
            <a:off x="-87313" y="115888"/>
            <a:ext cx="3455988" cy="4679950"/>
            <a:chOff x="4073" y="-17"/>
            <a:chExt cx="2177" cy="2086"/>
          </a:xfrm>
        </p:grpSpPr>
        <p:grpSp>
          <p:nvGrpSpPr>
            <p:cNvPr id="21647" name="Group 143">
              <a:extLst>
                <a:ext uri="{FF2B5EF4-FFF2-40B4-BE49-F238E27FC236}">
                  <a16:creationId xmlns:a16="http://schemas.microsoft.com/office/drawing/2014/main" id="{47765823-68D7-464D-99B7-4BFF455DC99E}"/>
                </a:ext>
              </a:extLst>
            </p:cNvPr>
            <p:cNvGrpSpPr>
              <a:grpSpLocks/>
            </p:cNvGrpSpPr>
            <p:nvPr/>
          </p:nvGrpSpPr>
          <p:grpSpPr bwMode="auto">
            <a:xfrm rot="2347983">
              <a:off x="4798" y="255"/>
              <a:ext cx="766" cy="1134"/>
              <a:chOff x="3574" y="1525"/>
              <a:chExt cx="992" cy="1134"/>
            </a:xfrm>
          </p:grpSpPr>
          <p:sp>
            <p:nvSpPr>
              <p:cNvPr id="21648" name="AutoShape 144">
                <a:extLst>
                  <a:ext uri="{FF2B5EF4-FFF2-40B4-BE49-F238E27FC236}">
                    <a16:creationId xmlns:a16="http://schemas.microsoft.com/office/drawing/2014/main" id="{C69F9DA2-37F7-D6D7-0227-E383C8C6D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525"/>
                <a:ext cx="992" cy="1134"/>
              </a:xfrm>
              <a:prstGeom prst="pentagon">
                <a:avLst/>
              </a:prstGeom>
              <a:noFill/>
              <a:ln w="28575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9" name="AutoShape 145">
                <a:extLst>
                  <a:ext uri="{FF2B5EF4-FFF2-40B4-BE49-F238E27FC236}">
                    <a16:creationId xmlns:a16="http://schemas.microsoft.com/office/drawing/2014/main" id="{B2045B97-D210-D218-F069-6EA0C5B88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752"/>
                <a:ext cx="635" cy="726"/>
              </a:xfrm>
              <a:prstGeom prst="pentagon">
                <a:avLst/>
              </a:prstGeom>
              <a:noFill/>
              <a:ln w="28575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50" name="AutoShape 146">
                <a:extLst>
                  <a:ext uri="{FF2B5EF4-FFF2-40B4-BE49-F238E27FC236}">
                    <a16:creationId xmlns:a16="http://schemas.microsoft.com/office/drawing/2014/main" id="{D5CBB0D5-7D05-15D0-341B-E3728D82B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888"/>
                <a:ext cx="395" cy="453"/>
              </a:xfrm>
              <a:prstGeom prst="pentagon">
                <a:avLst/>
              </a:prstGeom>
              <a:noFill/>
              <a:ln w="28575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51" name="AutoShape 147">
                <a:extLst>
                  <a:ext uri="{FF2B5EF4-FFF2-40B4-BE49-F238E27FC236}">
                    <a16:creationId xmlns:a16="http://schemas.microsoft.com/office/drawing/2014/main" id="{068A19CA-8E38-8C86-A2E0-786700A2A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979"/>
                <a:ext cx="198" cy="227"/>
              </a:xfrm>
              <a:prstGeom prst="pentagon">
                <a:avLst/>
              </a:prstGeom>
              <a:noFill/>
              <a:ln w="28575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652" name="Freeform 148">
              <a:extLst>
                <a:ext uri="{FF2B5EF4-FFF2-40B4-BE49-F238E27FC236}">
                  <a16:creationId xmlns:a16="http://schemas.microsoft.com/office/drawing/2014/main" id="{03E450F3-1C4B-B85E-940E-75E6C2585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-17"/>
              <a:ext cx="590" cy="771"/>
            </a:xfrm>
            <a:custGeom>
              <a:avLst/>
              <a:gdLst>
                <a:gd name="T0" fmla="*/ 0 w 590"/>
                <a:gd name="T1" fmla="*/ 771 h 771"/>
                <a:gd name="T2" fmla="*/ 317 w 590"/>
                <a:gd name="T3" fmla="*/ 408 h 771"/>
                <a:gd name="T4" fmla="*/ 590 w 590"/>
                <a:gd name="T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0" h="771">
                  <a:moveTo>
                    <a:pt x="0" y="771"/>
                  </a:moveTo>
                  <a:lnTo>
                    <a:pt x="317" y="408"/>
                  </a:lnTo>
                  <a:lnTo>
                    <a:pt x="590" y="0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3" name="Freeform 149">
              <a:extLst>
                <a:ext uri="{FF2B5EF4-FFF2-40B4-BE49-F238E27FC236}">
                  <a16:creationId xmlns:a16="http://schemas.microsoft.com/office/drawing/2014/main" id="{9B496DA3-3389-E6F7-FB1A-756EA9874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6" y="981"/>
              <a:ext cx="590" cy="1088"/>
            </a:xfrm>
            <a:custGeom>
              <a:avLst/>
              <a:gdLst>
                <a:gd name="T0" fmla="*/ 590 w 590"/>
                <a:gd name="T1" fmla="*/ 0 h 1088"/>
                <a:gd name="T2" fmla="*/ 499 w 590"/>
                <a:gd name="T3" fmla="*/ 408 h 1088"/>
                <a:gd name="T4" fmla="*/ 318 w 590"/>
                <a:gd name="T5" fmla="*/ 816 h 1088"/>
                <a:gd name="T6" fmla="*/ 0 w 590"/>
                <a:gd name="T7" fmla="*/ 108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0" h="1088">
                  <a:moveTo>
                    <a:pt x="590" y="0"/>
                  </a:moveTo>
                  <a:lnTo>
                    <a:pt x="499" y="408"/>
                  </a:lnTo>
                  <a:lnTo>
                    <a:pt x="318" y="816"/>
                  </a:lnTo>
                  <a:lnTo>
                    <a:pt x="0" y="1088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4" name="Freeform 150">
              <a:extLst>
                <a:ext uri="{FF2B5EF4-FFF2-40B4-BE49-F238E27FC236}">
                  <a16:creationId xmlns:a16="http://schemas.microsoft.com/office/drawing/2014/main" id="{F60B322B-B6F6-DD98-C4C5-929BA6C03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890"/>
              <a:ext cx="998" cy="136"/>
            </a:xfrm>
            <a:custGeom>
              <a:avLst/>
              <a:gdLst>
                <a:gd name="T0" fmla="*/ 0 w 998"/>
                <a:gd name="T1" fmla="*/ 0 h 136"/>
                <a:gd name="T2" fmla="*/ 181 w 998"/>
                <a:gd name="T3" fmla="*/ 45 h 136"/>
                <a:gd name="T4" fmla="*/ 544 w 998"/>
                <a:gd name="T5" fmla="*/ 136 h 136"/>
                <a:gd name="T6" fmla="*/ 998 w 998"/>
                <a:gd name="T7" fmla="*/ 4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8" h="136">
                  <a:moveTo>
                    <a:pt x="0" y="0"/>
                  </a:moveTo>
                  <a:lnTo>
                    <a:pt x="181" y="45"/>
                  </a:lnTo>
                  <a:lnTo>
                    <a:pt x="544" y="136"/>
                  </a:lnTo>
                  <a:lnTo>
                    <a:pt x="998" y="45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5" name="Freeform 151">
              <a:extLst>
                <a:ext uri="{FF2B5EF4-FFF2-40B4-BE49-F238E27FC236}">
                  <a16:creationId xmlns:a16="http://schemas.microsoft.com/office/drawing/2014/main" id="{EC3CD577-0F72-5FFD-1AE6-5BF24C29D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28"/>
              <a:ext cx="227" cy="817"/>
            </a:xfrm>
            <a:custGeom>
              <a:avLst/>
              <a:gdLst>
                <a:gd name="T0" fmla="*/ 0 w 227"/>
                <a:gd name="T1" fmla="*/ 0 h 817"/>
                <a:gd name="T2" fmla="*/ 0 w 227"/>
                <a:gd name="T3" fmla="*/ 408 h 817"/>
                <a:gd name="T4" fmla="*/ 136 w 227"/>
                <a:gd name="T5" fmla="*/ 681 h 817"/>
                <a:gd name="T6" fmla="*/ 227 w 227"/>
                <a:gd name="T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817">
                  <a:moveTo>
                    <a:pt x="0" y="0"/>
                  </a:moveTo>
                  <a:lnTo>
                    <a:pt x="0" y="408"/>
                  </a:lnTo>
                  <a:lnTo>
                    <a:pt x="136" y="681"/>
                  </a:lnTo>
                  <a:lnTo>
                    <a:pt x="227" y="817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6" name="Freeform 152">
              <a:extLst>
                <a:ext uri="{FF2B5EF4-FFF2-40B4-BE49-F238E27FC236}">
                  <a16:creationId xmlns:a16="http://schemas.microsoft.com/office/drawing/2014/main" id="{8DE361CF-5F3D-DA4A-37D6-888FFF8A0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845"/>
              <a:ext cx="1088" cy="226"/>
            </a:xfrm>
            <a:custGeom>
              <a:avLst/>
              <a:gdLst>
                <a:gd name="T0" fmla="*/ 0 w 1088"/>
                <a:gd name="T1" fmla="*/ 226 h 226"/>
                <a:gd name="T2" fmla="*/ 544 w 1088"/>
                <a:gd name="T3" fmla="*/ 226 h 226"/>
                <a:gd name="T4" fmla="*/ 952 w 1088"/>
                <a:gd name="T5" fmla="*/ 90 h 226"/>
                <a:gd name="T6" fmla="*/ 1088 w 1088"/>
                <a:gd name="T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226">
                  <a:moveTo>
                    <a:pt x="0" y="226"/>
                  </a:moveTo>
                  <a:lnTo>
                    <a:pt x="544" y="226"/>
                  </a:lnTo>
                  <a:lnTo>
                    <a:pt x="952" y="90"/>
                  </a:lnTo>
                  <a:lnTo>
                    <a:pt x="1088" y="0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7" name="Freeform 153">
              <a:extLst>
                <a:ext uri="{FF2B5EF4-FFF2-40B4-BE49-F238E27FC236}">
                  <a16:creationId xmlns:a16="http://schemas.microsoft.com/office/drawing/2014/main" id="{CDD8DD71-B6A4-8D92-3E94-716BBA7A8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935"/>
              <a:ext cx="1043" cy="726"/>
            </a:xfrm>
            <a:custGeom>
              <a:avLst/>
              <a:gdLst>
                <a:gd name="T0" fmla="*/ 0 w 1043"/>
                <a:gd name="T1" fmla="*/ 0 h 726"/>
                <a:gd name="T2" fmla="*/ 181 w 1043"/>
                <a:gd name="T3" fmla="*/ 318 h 726"/>
                <a:gd name="T4" fmla="*/ 544 w 1043"/>
                <a:gd name="T5" fmla="*/ 499 h 726"/>
                <a:gd name="T6" fmla="*/ 1043 w 1043"/>
                <a:gd name="T7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3" h="726">
                  <a:moveTo>
                    <a:pt x="0" y="0"/>
                  </a:moveTo>
                  <a:lnTo>
                    <a:pt x="181" y="318"/>
                  </a:lnTo>
                  <a:lnTo>
                    <a:pt x="544" y="499"/>
                  </a:lnTo>
                  <a:lnTo>
                    <a:pt x="1043" y="726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5" name="Group 77">
            <a:extLst>
              <a:ext uri="{FF2B5EF4-FFF2-40B4-BE49-F238E27FC236}">
                <a16:creationId xmlns:a16="http://schemas.microsoft.com/office/drawing/2014/main" id="{EE890D13-7963-E9FD-7361-7CA8DFD1857E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188913"/>
            <a:ext cx="1333500" cy="1706562"/>
            <a:chOff x="1442" y="597"/>
            <a:chExt cx="840" cy="1075"/>
          </a:xfrm>
        </p:grpSpPr>
        <p:sp>
          <p:nvSpPr>
            <p:cNvPr id="2050" name="フローチャート : 論理積ゲート 109">
              <a:extLst>
                <a:ext uri="{FF2B5EF4-FFF2-40B4-BE49-F238E27FC236}">
                  <a16:creationId xmlns:a16="http://schemas.microsoft.com/office/drawing/2014/main" id="{A29BCD7B-70D0-5E8D-1CA5-6FF8C4DCA1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24" y="715"/>
              <a:ext cx="1075" cy="840"/>
            </a:xfrm>
            <a:prstGeom prst="flowChartDelay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1" name="フローチャート : 論理積ゲート 110">
              <a:extLst>
                <a:ext uri="{FF2B5EF4-FFF2-40B4-BE49-F238E27FC236}">
                  <a16:creationId xmlns:a16="http://schemas.microsoft.com/office/drawing/2014/main" id="{1DED6755-D4AB-FB06-5372-9B9F5F0B99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94" y="797"/>
              <a:ext cx="938" cy="689"/>
            </a:xfrm>
            <a:prstGeom prst="flowChartDelay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2" name="正方形/長方形 111">
              <a:extLst>
                <a:ext uri="{FF2B5EF4-FFF2-40B4-BE49-F238E27FC236}">
                  <a16:creationId xmlns:a16="http://schemas.microsoft.com/office/drawing/2014/main" id="{38986A96-9C7C-EE5A-5FE5-6B60B318D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8" y="1380"/>
              <a:ext cx="689" cy="73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3" name="正方形/長方形 112">
              <a:extLst>
                <a:ext uri="{FF2B5EF4-FFF2-40B4-BE49-F238E27FC236}">
                  <a16:creationId xmlns:a16="http://schemas.microsoft.com/office/drawing/2014/main" id="{6900535D-BF51-77D0-DCE7-9C0FFDF54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8" y="1112"/>
              <a:ext cx="689" cy="73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4" name="正方形/長方形 113">
              <a:extLst>
                <a:ext uri="{FF2B5EF4-FFF2-40B4-BE49-F238E27FC236}">
                  <a16:creationId xmlns:a16="http://schemas.microsoft.com/office/drawing/2014/main" id="{9113043F-04C7-AB60-310C-64F71AEEFE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92" y="1105"/>
              <a:ext cx="943" cy="75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26" name="Group 78">
            <a:extLst>
              <a:ext uri="{FF2B5EF4-FFF2-40B4-BE49-F238E27FC236}">
                <a16:creationId xmlns:a16="http://schemas.microsoft.com/office/drawing/2014/main" id="{4F5F847C-EA8A-3A83-A421-E875B250C9D1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188913"/>
            <a:ext cx="1335087" cy="1706562"/>
            <a:chOff x="2417" y="597"/>
            <a:chExt cx="841" cy="1075"/>
          </a:xfrm>
        </p:grpSpPr>
        <p:sp>
          <p:nvSpPr>
            <p:cNvPr id="2055" name="フローチャート : 論理積ゲート 116">
              <a:extLst>
                <a:ext uri="{FF2B5EF4-FFF2-40B4-BE49-F238E27FC236}">
                  <a16:creationId xmlns:a16="http://schemas.microsoft.com/office/drawing/2014/main" id="{BBFD164B-28E1-35D2-BFA7-49C9147631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00" y="714"/>
              <a:ext cx="1075" cy="841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6" name="フローチャート : 論理積ゲート 117">
              <a:extLst>
                <a:ext uri="{FF2B5EF4-FFF2-40B4-BE49-F238E27FC236}">
                  <a16:creationId xmlns:a16="http://schemas.microsoft.com/office/drawing/2014/main" id="{FBEBB953-ED79-D1A5-A35C-932E0EC148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69" y="797"/>
              <a:ext cx="938" cy="689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7" name="正方形/長方形 118">
              <a:extLst>
                <a:ext uri="{FF2B5EF4-FFF2-40B4-BE49-F238E27FC236}">
                  <a16:creationId xmlns:a16="http://schemas.microsoft.com/office/drawing/2014/main" id="{2DF8DF93-596B-4BD4-7E9D-4D7360CC7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80"/>
              <a:ext cx="688" cy="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8" name="正方形/長方形 119">
              <a:extLst>
                <a:ext uri="{FF2B5EF4-FFF2-40B4-BE49-F238E27FC236}">
                  <a16:creationId xmlns:a16="http://schemas.microsoft.com/office/drawing/2014/main" id="{25CA288E-4B27-4779-085E-EADAA6FCB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12"/>
              <a:ext cx="688" cy="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9" name="正方形/長方形 120">
              <a:extLst>
                <a:ext uri="{FF2B5EF4-FFF2-40B4-BE49-F238E27FC236}">
                  <a16:creationId xmlns:a16="http://schemas.microsoft.com/office/drawing/2014/main" id="{9052F4B0-780C-DDB9-9C31-DC3E40DB0A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8" y="1105"/>
              <a:ext cx="942" cy="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21" name="Group 73">
            <a:extLst>
              <a:ext uri="{FF2B5EF4-FFF2-40B4-BE49-F238E27FC236}">
                <a16:creationId xmlns:a16="http://schemas.microsoft.com/office/drawing/2014/main" id="{A5CE01BD-D634-A67B-01CD-1D4D74E6C03F}"/>
              </a:ext>
            </a:extLst>
          </p:cNvPr>
          <p:cNvGrpSpPr>
            <a:grpSpLocks/>
          </p:cNvGrpSpPr>
          <p:nvPr/>
        </p:nvGrpSpPr>
        <p:grpSpPr bwMode="auto">
          <a:xfrm>
            <a:off x="5503863" y="3098800"/>
            <a:ext cx="1368425" cy="1657350"/>
            <a:chOff x="3467" y="1952"/>
            <a:chExt cx="862" cy="1044"/>
          </a:xfrm>
        </p:grpSpPr>
        <p:sp>
          <p:nvSpPr>
            <p:cNvPr id="2060" name="Oval 56">
              <a:extLst>
                <a:ext uri="{FF2B5EF4-FFF2-40B4-BE49-F238E27FC236}">
                  <a16:creationId xmlns:a16="http://schemas.microsoft.com/office/drawing/2014/main" id="{668381F6-8462-F24F-89CD-1047B991FD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44" y="2874"/>
              <a:ext cx="36" cy="136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1" name="Oval 58">
              <a:extLst>
                <a:ext uri="{FF2B5EF4-FFF2-40B4-BE49-F238E27FC236}">
                  <a16:creationId xmlns:a16="http://schemas.microsoft.com/office/drawing/2014/main" id="{C540A790-D738-7672-DEA5-815E75B614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3834" y="2874"/>
              <a:ext cx="36" cy="136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2" name="Oval 59">
              <a:extLst>
                <a:ext uri="{FF2B5EF4-FFF2-40B4-BE49-F238E27FC236}">
                  <a16:creationId xmlns:a16="http://schemas.microsoft.com/office/drawing/2014/main" id="{36B2B9C4-8DB8-0937-1C02-E3D4F55C1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4" y="2888"/>
              <a:ext cx="45" cy="108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3" name="Oval 62">
              <a:extLst>
                <a:ext uri="{FF2B5EF4-FFF2-40B4-BE49-F238E27FC236}">
                  <a16:creationId xmlns:a16="http://schemas.microsoft.com/office/drawing/2014/main" id="{6A0ECA73-62B1-FFF2-9150-C5A648F641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925" y="2874"/>
              <a:ext cx="36" cy="136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4" name="Oval 63">
              <a:extLst>
                <a:ext uri="{FF2B5EF4-FFF2-40B4-BE49-F238E27FC236}">
                  <a16:creationId xmlns:a16="http://schemas.microsoft.com/office/drawing/2014/main" id="{F552C04D-F9D5-4769-89B7-980D0DF698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4015" y="2874"/>
              <a:ext cx="36" cy="136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5" name="Oval 64">
              <a:extLst>
                <a:ext uri="{FF2B5EF4-FFF2-40B4-BE49-F238E27FC236}">
                  <a16:creationId xmlns:a16="http://schemas.microsoft.com/office/drawing/2014/main" id="{79490B03-C485-C567-1FAF-05FE2D6EF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2888"/>
              <a:ext cx="45" cy="108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6" name="Oval 41">
              <a:extLst>
                <a:ext uri="{FF2B5EF4-FFF2-40B4-BE49-F238E27FC236}">
                  <a16:creationId xmlns:a16="http://schemas.microsoft.com/office/drawing/2014/main" id="{9B5BBB45-2EB4-0E6C-6041-95E1BB403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2724"/>
              <a:ext cx="136" cy="179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7" name="Oval 42">
              <a:extLst>
                <a:ext uri="{FF2B5EF4-FFF2-40B4-BE49-F238E27FC236}">
                  <a16:creationId xmlns:a16="http://schemas.microsoft.com/office/drawing/2014/main" id="{D723CBAA-584A-D122-5DE8-089628716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1" y="2724"/>
              <a:ext cx="136" cy="179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8" name="Oval 43">
              <a:extLst>
                <a:ext uri="{FF2B5EF4-FFF2-40B4-BE49-F238E27FC236}">
                  <a16:creationId xmlns:a16="http://schemas.microsoft.com/office/drawing/2014/main" id="{DD8AC0F4-3410-3769-4DD9-AAFAE0EBA1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057" y="2134"/>
              <a:ext cx="272" cy="635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9" name="Oval 44">
              <a:extLst>
                <a:ext uri="{FF2B5EF4-FFF2-40B4-BE49-F238E27FC236}">
                  <a16:creationId xmlns:a16="http://schemas.microsoft.com/office/drawing/2014/main" id="{5502D18C-98C6-04DE-D178-D2D6C4C556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3467" y="2134"/>
              <a:ext cx="272" cy="635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0" name="Oval 45">
              <a:extLst>
                <a:ext uri="{FF2B5EF4-FFF2-40B4-BE49-F238E27FC236}">
                  <a16:creationId xmlns:a16="http://schemas.microsoft.com/office/drawing/2014/main" id="{AF3E54B7-B272-9A07-AAC2-1475E9388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" y="1952"/>
              <a:ext cx="680" cy="908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1" name="Oval 46">
              <a:extLst>
                <a:ext uri="{FF2B5EF4-FFF2-40B4-BE49-F238E27FC236}">
                  <a16:creationId xmlns:a16="http://schemas.microsoft.com/office/drawing/2014/main" id="{A2712D80-3BF9-17CD-FE7F-F3487DF1F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2089"/>
              <a:ext cx="499" cy="317"/>
            </a:xfrm>
            <a:prstGeom prst="ellipse">
              <a:avLst/>
            </a:prstGeom>
            <a:solidFill>
              <a:srgbClr val="FFFF99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2" name="Freeform 47">
              <a:extLst>
                <a:ext uri="{FF2B5EF4-FFF2-40B4-BE49-F238E27FC236}">
                  <a16:creationId xmlns:a16="http://schemas.microsoft.com/office/drawing/2014/main" id="{4C392A12-C648-A31E-5FFF-38BBA2A0B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5" y="2270"/>
              <a:ext cx="226" cy="272"/>
            </a:xfrm>
            <a:custGeom>
              <a:avLst/>
              <a:gdLst>
                <a:gd name="T0" fmla="*/ 277506 w 181"/>
                <a:gd name="T1" fmla="*/ 0 h 227"/>
                <a:gd name="T2" fmla="*/ 0 w 181"/>
                <a:gd name="T3" fmla="*/ 249189 h 227"/>
                <a:gd name="T4" fmla="*/ 277506 w 181"/>
                <a:gd name="T5" fmla="*/ 620118 h 227"/>
                <a:gd name="T6" fmla="*/ 558975 w 181"/>
                <a:gd name="T7" fmla="*/ 249189 h 227"/>
                <a:gd name="T8" fmla="*/ 277506 w 181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1" h="227">
                  <a:moveTo>
                    <a:pt x="90" y="0"/>
                  </a:moveTo>
                  <a:lnTo>
                    <a:pt x="0" y="91"/>
                  </a:lnTo>
                  <a:lnTo>
                    <a:pt x="90" y="227"/>
                  </a:lnTo>
                  <a:lnTo>
                    <a:pt x="181" y="91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CC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3" name="Oval 48">
              <a:extLst>
                <a:ext uri="{FF2B5EF4-FFF2-40B4-BE49-F238E27FC236}">
                  <a16:creationId xmlns:a16="http://schemas.microsoft.com/office/drawing/2014/main" id="{4AD254D2-BEC6-14BA-5597-DDAC41892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4" y="2179"/>
              <a:ext cx="136" cy="136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4" name="Oval 51">
              <a:extLst>
                <a:ext uri="{FF2B5EF4-FFF2-40B4-BE49-F238E27FC236}">
                  <a16:creationId xmlns:a16="http://schemas.microsoft.com/office/drawing/2014/main" id="{78B31B1E-A07C-2072-A70B-97732A6D5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" y="2202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5" name="Oval 53">
              <a:extLst>
                <a:ext uri="{FF2B5EF4-FFF2-40B4-BE49-F238E27FC236}">
                  <a16:creationId xmlns:a16="http://schemas.microsoft.com/office/drawing/2014/main" id="{9F601110-6B34-94A6-B2DB-1EFE55327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6" y="2179"/>
              <a:ext cx="136" cy="136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6" name="Oval 54">
              <a:extLst>
                <a:ext uri="{FF2B5EF4-FFF2-40B4-BE49-F238E27FC236}">
                  <a16:creationId xmlns:a16="http://schemas.microsoft.com/office/drawing/2014/main" id="{601577B8-4175-71A9-95A5-ECD547105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" y="2202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22" name="Group 74">
            <a:extLst>
              <a:ext uri="{FF2B5EF4-FFF2-40B4-BE49-F238E27FC236}">
                <a16:creationId xmlns:a16="http://schemas.microsoft.com/office/drawing/2014/main" id="{422CF1CF-3841-3384-E00A-A9EE1193D472}"/>
              </a:ext>
            </a:extLst>
          </p:cNvPr>
          <p:cNvGrpSpPr>
            <a:grpSpLocks/>
          </p:cNvGrpSpPr>
          <p:nvPr/>
        </p:nvGrpSpPr>
        <p:grpSpPr bwMode="auto">
          <a:xfrm>
            <a:off x="7083425" y="3298825"/>
            <a:ext cx="2232025" cy="1439863"/>
            <a:chOff x="4462" y="2078"/>
            <a:chExt cx="1406" cy="907"/>
          </a:xfrm>
        </p:grpSpPr>
        <p:sp>
          <p:nvSpPr>
            <p:cNvPr id="2077" name="Oval 152">
              <a:extLst>
                <a:ext uri="{FF2B5EF4-FFF2-40B4-BE49-F238E27FC236}">
                  <a16:creationId xmlns:a16="http://schemas.microsoft.com/office/drawing/2014/main" id="{5F5912D5-F667-7EA1-ABED-1E6367EA3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5009" y="2863"/>
              <a:ext cx="36" cy="136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8" name="Oval 153">
              <a:extLst>
                <a:ext uri="{FF2B5EF4-FFF2-40B4-BE49-F238E27FC236}">
                  <a16:creationId xmlns:a16="http://schemas.microsoft.com/office/drawing/2014/main" id="{80483157-1B17-DFFD-296F-10EBE70152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5099" y="2863"/>
              <a:ext cx="36" cy="136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9" name="Oval 154">
              <a:extLst>
                <a:ext uri="{FF2B5EF4-FFF2-40B4-BE49-F238E27FC236}">
                  <a16:creationId xmlns:a16="http://schemas.microsoft.com/office/drawing/2014/main" id="{157BBFCC-166A-1729-8B34-353D2CD9E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" y="2877"/>
              <a:ext cx="45" cy="108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0" name="Oval 156">
              <a:extLst>
                <a:ext uri="{FF2B5EF4-FFF2-40B4-BE49-F238E27FC236}">
                  <a16:creationId xmlns:a16="http://schemas.microsoft.com/office/drawing/2014/main" id="{FB8CEEBA-E2EB-130E-62E6-427ED8B77B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5191" y="2863"/>
              <a:ext cx="36" cy="136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1" name="Oval 157">
              <a:extLst>
                <a:ext uri="{FF2B5EF4-FFF2-40B4-BE49-F238E27FC236}">
                  <a16:creationId xmlns:a16="http://schemas.microsoft.com/office/drawing/2014/main" id="{6E0BF30E-8DA4-A857-4CC8-87F5DEB8CF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5281" y="2863"/>
              <a:ext cx="36" cy="136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2" name="Oval 158">
              <a:extLst>
                <a:ext uri="{FF2B5EF4-FFF2-40B4-BE49-F238E27FC236}">
                  <a16:creationId xmlns:a16="http://schemas.microsoft.com/office/drawing/2014/main" id="{CFB412A3-7DCD-7DB4-8D0E-AB62DD144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2877"/>
              <a:ext cx="45" cy="108"/>
            </a:xfrm>
            <a:prstGeom prst="ellipse">
              <a:avLst/>
            </a:prstGeom>
            <a:solidFill>
              <a:srgbClr val="FFCC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3" name="Oval 159">
              <a:extLst>
                <a:ext uri="{FF2B5EF4-FFF2-40B4-BE49-F238E27FC236}">
                  <a16:creationId xmlns:a16="http://schemas.microsoft.com/office/drawing/2014/main" id="{2470EAD9-DB8D-7D29-8E5E-B89FB361E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5" y="2713"/>
              <a:ext cx="136" cy="179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4" name="Oval 160">
              <a:extLst>
                <a:ext uri="{FF2B5EF4-FFF2-40B4-BE49-F238E27FC236}">
                  <a16:creationId xmlns:a16="http://schemas.microsoft.com/office/drawing/2014/main" id="{F1ECB5F0-ABF8-982D-5FA9-BCE2D50F9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7" y="2713"/>
              <a:ext cx="136" cy="179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5" name="Oval 161">
              <a:extLst>
                <a:ext uri="{FF2B5EF4-FFF2-40B4-BE49-F238E27FC236}">
                  <a16:creationId xmlns:a16="http://schemas.microsoft.com/office/drawing/2014/main" id="{C4840A7C-E1D2-E2FB-1499-234C700A14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300000">
              <a:off x="5322" y="2121"/>
              <a:ext cx="363" cy="729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6" name="Oval 162">
              <a:extLst>
                <a:ext uri="{FF2B5EF4-FFF2-40B4-BE49-F238E27FC236}">
                  <a16:creationId xmlns:a16="http://schemas.microsoft.com/office/drawing/2014/main" id="{00319883-E48F-2A02-2D38-5CC25B48D6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4644" y="2122"/>
              <a:ext cx="363" cy="728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7" name="Oval 163">
              <a:extLst>
                <a:ext uri="{FF2B5EF4-FFF2-40B4-BE49-F238E27FC236}">
                  <a16:creationId xmlns:a16="http://schemas.microsoft.com/office/drawing/2014/main" id="{A529527F-1623-1E0B-4AAC-EFFA4DF23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4" y="2078"/>
              <a:ext cx="680" cy="771"/>
            </a:xfrm>
            <a:prstGeom prst="ellipse">
              <a:avLst/>
            </a:prstGeom>
            <a:solidFill>
              <a:srgbClr val="FF9933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8" name="Oval 164">
              <a:extLst>
                <a:ext uri="{FF2B5EF4-FFF2-40B4-BE49-F238E27FC236}">
                  <a16:creationId xmlns:a16="http://schemas.microsoft.com/office/drawing/2014/main" id="{260DD142-11C1-C098-7FC0-C2EF85533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4" y="2170"/>
              <a:ext cx="499" cy="317"/>
            </a:xfrm>
            <a:prstGeom prst="ellipse">
              <a:avLst/>
            </a:prstGeom>
            <a:solidFill>
              <a:srgbClr val="FFFF99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9" name="Freeform 165">
              <a:extLst>
                <a:ext uri="{FF2B5EF4-FFF2-40B4-BE49-F238E27FC236}">
                  <a16:creationId xmlns:a16="http://schemas.microsoft.com/office/drawing/2014/main" id="{7CAC04D2-3192-B218-9315-0451358FD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" y="2351"/>
              <a:ext cx="226" cy="272"/>
            </a:xfrm>
            <a:custGeom>
              <a:avLst/>
              <a:gdLst>
                <a:gd name="T0" fmla="*/ 2147483647 w 181"/>
                <a:gd name="T1" fmla="*/ 0 h 227"/>
                <a:gd name="T2" fmla="*/ 0 w 181"/>
                <a:gd name="T3" fmla="*/ 2147483647 h 227"/>
                <a:gd name="T4" fmla="*/ 2147483647 w 181"/>
                <a:gd name="T5" fmla="*/ 2147483647 h 227"/>
                <a:gd name="T6" fmla="*/ 2147483647 w 181"/>
                <a:gd name="T7" fmla="*/ 2147483647 h 227"/>
                <a:gd name="T8" fmla="*/ 2147483647 w 181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1" h="227">
                  <a:moveTo>
                    <a:pt x="90" y="0"/>
                  </a:moveTo>
                  <a:lnTo>
                    <a:pt x="0" y="91"/>
                  </a:lnTo>
                  <a:lnTo>
                    <a:pt x="90" y="227"/>
                  </a:lnTo>
                  <a:lnTo>
                    <a:pt x="181" y="91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CC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" name="Oval 166">
              <a:extLst>
                <a:ext uri="{FF2B5EF4-FFF2-40B4-BE49-F238E27FC236}">
                  <a16:creationId xmlns:a16="http://schemas.microsoft.com/office/drawing/2014/main" id="{3BC13D35-9F71-994D-B89A-A2A00E6A8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" y="2260"/>
              <a:ext cx="136" cy="136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91" name="Oval 167">
              <a:extLst>
                <a:ext uri="{FF2B5EF4-FFF2-40B4-BE49-F238E27FC236}">
                  <a16:creationId xmlns:a16="http://schemas.microsoft.com/office/drawing/2014/main" id="{3B0D0870-EEC8-617E-24CD-9E13123C7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" y="2283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92" name="Oval 168">
              <a:extLst>
                <a:ext uri="{FF2B5EF4-FFF2-40B4-BE49-F238E27FC236}">
                  <a16:creationId xmlns:a16="http://schemas.microsoft.com/office/drawing/2014/main" id="{A74C15F9-2BC2-C6D2-4F93-F6C4F2C4F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2" y="2260"/>
              <a:ext cx="136" cy="136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93" name="Oval 169">
              <a:extLst>
                <a:ext uri="{FF2B5EF4-FFF2-40B4-BE49-F238E27FC236}">
                  <a16:creationId xmlns:a16="http://schemas.microsoft.com/office/drawing/2014/main" id="{4C0B7196-2E97-3D83-3989-8F787919B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5" y="2283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23" name="Group 75">
            <a:extLst>
              <a:ext uri="{FF2B5EF4-FFF2-40B4-BE49-F238E27FC236}">
                <a16:creationId xmlns:a16="http://schemas.microsoft.com/office/drawing/2014/main" id="{70B3CD64-AC55-98C5-E283-A00A9252F115}"/>
              </a:ext>
            </a:extLst>
          </p:cNvPr>
          <p:cNvGrpSpPr>
            <a:grpSpLocks/>
          </p:cNvGrpSpPr>
          <p:nvPr/>
        </p:nvGrpSpPr>
        <p:grpSpPr bwMode="auto">
          <a:xfrm>
            <a:off x="5537200" y="4959350"/>
            <a:ext cx="1368425" cy="1657350"/>
            <a:chOff x="3488" y="3124"/>
            <a:chExt cx="862" cy="1044"/>
          </a:xfrm>
        </p:grpSpPr>
        <p:sp>
          <p:nvSpPr>
            <p:cNvPr id="2094" name="Oval 56">
              <a:extLst>
                <a:ext uri="{FF2B5EF4-FFF2-40B4-BE49-F238E27FC236}">
                  <a16:creationId xmlns:a16="http://schemas.microsoft.com/office/drawing/2014/main" id="{FADEB21E-D8FF-0DF0-C611-93AE7B654C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6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95" name="Oval 58">
              <a:extLst>
                <a:ext uri="{FF2B5EF4-FFF2-40B4-BE49-F238E27FC236}">
                  <a16:creationId xmlns:a16="http://schemas.microsoft.com/office/drawing/2014/main" id="{547FDA13-1F24-6DB0-C0EC-646AC55DF9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3855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96" name="Oval 59">
              <a:extLst>
                <a:ext uri="{FF2B5EF4-FFF2-40B4-BE49-F238E27FC236}">
                  <a16:creationId xmlns:a16="http://schemas.microsoft.com/office/drawing/2014/main" id="{4C284BB2-7F07-B148-61E7-03EA3BB14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97" name="Oval 62">
              <a:extLst>
                <a:ext uri="{FF2B5EF4-FFF2-40B4-BE49-F238E27FC236}">
                  <a16:creationId xmlns:a16="http://schemas.microsoft.com/office/drawing/2014/main" id="{0C023311-54D1-6B03-291F-A5ADE73D14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94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98" name="Oval 63">
              <a:extLst>
                <a:ext uri="{FF2B5EF4-FFF2-40B4-BE49-F238E27FC236}">
                  <a16:creationId xmlns:a16="http://schemas.microsoft.com/office/drawing/2014/main" id="{B3871515-49F0-27CE-7236-2DDA9D7A63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4036" y="4046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99" name="Oval 64">
              <a:extLst>
                <a:ext uri="{FF2B5EF4-FFF2-40B4-BE49-F238E27FC236}">
                  <a16:creationId xmlns:a16="http://schemas.microsoft.com/office/drawing/2014/main" id="{06D1728F-3FB7-E205-AADC-52757A40F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6" y="4060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0" name="Oval 41">
              <a:extLst>
                <a:ext uri="{FF2B5EF4-FFF2-40B4-BE49-F238E27FC236}">
                  <a16:creationId xmlns:a16="http://schemas.microsoft.com/office/drawing/2014/main" id="{DC7B599E-15E6-AA5C-2C82-644C9148B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1" name="Oval 42">
              <a:extLst>
                <a:ext uri="{FF2B5EF4-FFF2-40B4-BE49-F238E27FC236}">
                  <a16:creationId xmlns:a16="http://schemas.microsoft.com/office/drawing/2014/main" id="{52AE53F7-84C6-2C00-3623-7862C8E46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3896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2" name="Oval 43">
              <a:extLst>
                <a:ext uri="{FF2B5EF4-FFF2-40B4-BE49-F238E27FC236}">
                  <a16:creationId xmlns:a16="http://schemas.microsoft.com/office/drawing/2014/main" id="{2C9348D5-D94E-B386-57B6-89A96DFB37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07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3" name="Oval 44">
              <a:extLst>
                <a:ext uri="{FF2B5EF4-FFF2-40B4-BE49-F238E27FC236}">
                  <a16:creationId xmlns:a16="http://schemas.microsoft.com/office/drawing/2014/main" id="{8B08CA37-CFC7-1761-CECD-D508CFF47A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3488" y="3306"/>
              <a:ext cx="272" cy="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4" name="Oval 45">
              <a:extLst>
                <a:ext uri="{FF2B5EF4-FFF2-40B4-BE49-F238E27FC236}">
                  <a16:creationId xmlns:a16="http://schemas.microsoft.com/office/drawing/2014/main" id="{CC926571-177F-E58F-11F4-EBEF3D18D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9" y="3124"/>
              <a:ext cx="680" cy="9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5" name="Oval 48">
              <a:extLst>
                <a:ext uri="{FF2B5EF4-FFF2-40B4-BE49-F238E27FC236}">
                  <a16:creationId xmlns:a16="http://schemas.microsoft.com/office/drawing/2014/main" id="{AF60EDD4-D1B3-703E-F346-F941C73B1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6" name="Oval 53">
              <a:extLst>
                <a:ext uri="{FF2B5EF4-FFF2-40B4-BE49-F238E27FC236}">
                  <a16:creationId xmlns:a16="http://schemas.microsoft.com/office/drawing/2014/main" id="{5DA2C9AA-170B-DAE9-DE0E-481E360F8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7" y="3351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24" name="Group 76">
            <a:extLst>
              <a:ext uri="{FF2B5EF4-FFF2-40B4-BE49-F238E27FC236}">
                <a16:creationId xmlns:a16="http://schemas.microsoft.com/office/drawing/2014/main" id="{7B711438-FFEA-3AC5-673F-F46BD6E639F2}"/>
              </a:ext>
            </a:extLst>
          </p:cNvPr>
          <p:cNvGrpSpPr>
            <a:grpSpLocks/>
          </p:cNvGrpSpPr>
          <p:nvPr/>
        </p:nvGrpSpPr>
        <p:grpSpPr bwMode="auto">
          <a:xfrm>
            <a:off x="7137400" y="5192713"/>
            <a:ext cx="2232025" cy="1441450"/>
            <a:chOff x="4496" y="3271"/>
            <a:chExt cx="1406" cy="908"/>
          </a:xfrm>
        </p:grpSpPr>
        <p:sp>
          <p:nvSpPr>
            <p:cNvPr id="2107" name="Oval 152">
              <a:extLst>
                <a:ext uri="{FF2B5EF4-FFF2-40B4-BE49-F238E27FC236}">
                  <a16:creationId xmlns:a16="http://schemas.microsoft.com/office/drawing/2014/main" id="{B705AEE3-C8D3-DAC7-6578-5F2935CD5A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5044" y="4057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8" name="Oval 153">
              <a:extLst>
                <a:ext uri="{FF2B5EF4-FFF2-40B4-BE49-F238E27FC236}">
                  <a16:creationId xmlns:a16="http://schemas.microsoft.com/office/drawing/2014/main" id="{B2E1AB92-8C2D-02F5-6FD8-3AE49FB49E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5134" y="4057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9" name="Oval 154">
              <a:extLst>
                <a:ext uri="{FF2B5EF4-FFF2-40B4-BE49-F238E27FC236}">
                  <a16:creationId xmlns:a16="http://schemas.microsoft.com/office/drawing/2014/main" id="{F3221B12-9FA3-225C-FA8F-66025E986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5" y="4071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0" name="Oval 156">
              <a:extLst>
                <a:ext uri="{FF2B5EF4-FFF2-40B4-BE49-F238E27FC236}">
                  <a16:creationId xmlns:a16="http://schemas.microsoft.com/office/drawing/2014/main" id="{4653498F-710F-D0FF-A980-3F99D78648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5225" y="4057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1" name="Oval 157">
              <a:extLst>
                <a:ext uri="{FF2B5EF4-FFF2-40B4-BE49-F238E27FC236}">
                  <a16:creationId xmlns:a16="http://schemas.microsoft.com/office/drawing/2014/main" id="{3A1EF5DD-523F-6CF2-636C-C3192C8C49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5315" y="4057"/>
              <a:ext cx="36" cy="1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2" name="Oval 158">
              <a:extLst>
                <a:ext uri="{FF2B5EF4-FFF2-40B4-BE49-F238E27FC236}">
                  <a16:creationId xmlns:a16="http://schemas.microsoft.com/office/drawing/2014/main" id="{D6D5D9EA-0EB0-7018-9002-3578303FA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6" y="4071"/>
              <a:ext cx="45" cy="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3" name="Oval 159">
              <a:extLst>
                <a:ext uri="{FF2B5EF4-FFF2-40B4-BE49-F238E27FC236}">
                  <a16:creationId xmlns:a16="http://schemas.microsoft.com/office/drawing/2014/main" id="{79185AE1-4279-D9DF-1995-12576EFCB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3907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4" name="Oval 160">
              <a:extLst>
                <a:ext uri="{FF2B5EF4-FFF2-40B4-BE49-F238E27FC236}">
                  <a16:creationId xmlns:a16="http://schemas.microsoft.com/office/drawing/2014/main" id="{2F1A1AF2-2123-5EB4-4CFD-608A413CE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" y="3907"/>
              <a:ext cx="136" cy="17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5" name="Oval 161">
              <a:extLst>
                <a:ext uri="{FF2B5EF4-FFF2-40B4-BE49-F238E27FC236}">
                  <a16:creationId xmlns:a16="http://schemas.microsoft.com/office/drawing/2014/main" id="{ED934E89-1FC0-5D20-FAE1-D415BD48C8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300000">
              <a:off x="5356" y="3316"/>
              <a:ext cx="363" cy="7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6" name="Oval 162">
              <a:extLst>
                <a:ext uri="{FF2B5EF4-FFF2-40B4-BE49-F238E27FC236}">
                  <a16:creationId xmlns:a16="http://schemas.microsoft.com/office/drawing/2014/main" id="{05D359C6-C87D-AAE1-ED93-C0C9A38BB3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4679" y="3315"/>
              <a:ext cx="363" cy="7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7" name="Oval 163">
              <a:extLst>
                <a:ext uri="{FF2B5EF4-FFF2-40B4-BE49-F238E27FC236}">
                  <a16:creationId xmlns:a16="http://schemas.microsoft.com/office/drawing/2014/main" id="{ECE6A8E2-7092-6571-F3DE-9A21318EB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" y="3271"/>
              <a:ext cx="680" cy="7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8" name="Oval 166">
              <a:extLst>
                <a:ext uri="{FF2B5EF4-FFF2-40B4-BE49-F238E27FC236}">
                  <a16:creationId xmlns:a16="http://schemas.microsoft.com/office/drawing/2014/main" id="{5D1E4F98-330C-0AB6-54D4-93C9485C5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" y="3453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9" name="Oval 168">
              <a:extLst>
                <a:ext uri="{FF2B5EF4-FFF2-40B4-BE49-F238E27FC236}">
                  <a16:creationId xmlns:a16="http://schemas.microsoft.com/office/drawing/2014/main" id="{06803F52-6FA5-4DAC-008D-631E8531C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7" y="3453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27" name="グループ化 1">
            <a:extLst>
              <a:ext uri="{FF2B5EF4-FFF2-40B4-BE49-F238E27FC236}">
                <a16:creationId xmlns:a16="http://schemas.microsoft.com/office/drawing/2014/main" id="{6C66D354-6376-0DA0-BC1F-004B41E92EFA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2781300"/>
            <a:ext cx="3940175" cy="1871663"/>
            <a:chOff x="344488" y="156367"/>
            <a:chExt cx="3940175" cy="1871663"/>
          </a:xfrm>
        </p:grpSpPr>
        <p:sp>
          <p:nvSpPr>
            <p:cNvPr id="2128" name="Oval 106">
              <a:extLst>
                <a:ext uri="{FF2B5EF4-FFF2-40B4-BE49-F238E27FC236}">
                  <a16:creationId xmlns:a16="http://schemas.microsoft.com/office/drawing/2014/main" id="{E7D54F37-1545-AB70-B33B-45A115263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765" y="156367"/>
              <a:ext cx="144439" cy="288925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29" name="Oval 107">
              <a:extLst>
                <a:ext uri="{FF2B5EF4-FFF2-40B4-BE49-F238E27FC236}">
                  <a16:creationId xmlns:a16="http://schemas.microsoft.com/office/drawing/2014/main" id="{57D5CC30-76BF-3CB2-30F0-1BBB95044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913" y="299242"/>
              <a:ext cx="431729" cy="288925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0" name="Oval 108">
              <a:extLst>
                <a:ext uri="{FF2B5EF4-FFF2-40B4-BE49-F238E27FC236}">
                  <a16:creationId xmlns:a16="http://schemas.microsoft.com/office/drawing/2014/main" id="{0804E0C7-15A7-3819-FE18-0FE7C7C15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5643" y="516729"/>
              <a:ext cx="719020" cy="1079501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1" name="Oval 109">
              <a:extLst>
                <a:ext uri="{FF2B5EF4-FFF2-40B4-BE49-F238E27FC236}">
                  <a16:creationId xmlns:a16="http://schemas.microsoft.com/office/drawing/2014/main" id="{14F78108-8445-B7EE-DD20-8D8358FE6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4733" y="516729"/>
              <a:ext cx="719019" cy="1079501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2" name="Oval 110">
              <a:extLst>
                <a:ext uri="{FF2B5EF4-FFF2-40B4-BE49-F238E27FC236}">
                  <a16:creationId xmlns:a16="http://schemas.microsoft.com/office/drawing/2014/main" id="{E821E7F9-FD07-B5F6-ECDC-B37FF3DE7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0597" y="443704"/>
              <a:ext cx="719019" cy="1225551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3" name="Oval 111">
              <a:extLst>
                <a:ext uri="{FF2B5EF4-FFF2-40B4-BE49-F238E27FC236}">
                  <a16:creationId xmlns:a16="http://schemas.microsoft.com/office/drawing/2014/main" id="{801C636E-B793-4D57-A0F6-BB3F940EB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9778" y="443704"/>
              <a:ext cx="719020" cy="1225551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4" name="Oval 112">
              <a:extLst>
                <a:ext uri="{FF2B5EF4-FFF2-40B4-BE49-F238E27FC236}">
                  <a16:creationId xmlns:a16="http://schemas.microsoft.com/office/drawing/2014/main" id="{41960F9A-1465-E56D-7B16-980826C29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475" y="372267"/>
              <a:ext cx="720607" cy="1368426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5" name="Oval 123">
              <a:extLst>
                <a:ext uri="{FF2B5EF4-FFF2-40B4-BE49-F238E27FC236}">
                  <a16:creationId xmlns:a16="http://schemas.microsoft.com/office/drawing/2014/main" id="{2EF0FE1A-E765-3ADE-FF3E-2BD9D5384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913" y="659604"/>
              <a:ext cx="431729" cy="431800"/>
            </a:xfrm>
            <a:prstGeom prst="ellipse">
              <a:avLst/>
            </a:prstGeom>
            <a:solidFill>
              <a:srgbClr val="99CCFF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6" name="Oval 131">
              <a:extLst>
                <a:ext uri="{FF2B5EF4-FFF2-40B4-BE49-F238E27FC236}">
                  <a16:creationId xmlns:a16="http://schemas.microsoft.com/office/drawing/2014/main" id="{B7EC7F05-D55E-3E9C-EED7-FF473BA83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507" y="732629"/>
              <a:ext cx="288878" cy="288925"/>
            </a:xfrm>
            <a:prstGeom prst="ellipse">
              <a:avLst/>
            </a:prstGeom>
            <a:solidFill>
              <a:srgbClr val="99CCFF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7" name="Oval 132">
              <a:extLst>
                <a:ext uri="{FF2B5EF4-FFF2-40B4-BE49-F238E27FC236}">
                  <a16:creationId xmlns:a16="http://schemas.microsoft.com/office/drawing/2014/main" id="{5DC4B284-7EE4-3FB3-3783-594A8BD71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9171" y="732629"/>
              <a:ext cx="288878" cy="288925"/>
            </a:xfrm>
            <a:prstGeom prst="ellipse">
              <a:avLst/>
            </a:prstGeom>
            <a:solidFill>
              <a:srgbClr val="99CCFF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8" name="フリーフォーム 14">
              <a:extLst>
                <a:ext uri="{FF2B5EF4-FFF2-40B4-BE49-F238E27FC236}">
                  <a16:creationId xmlns:a16="http://schemas.microsoft.com/office/drawing/2014/main" id="{FE951AF2-426D-C3A1-3CCE-8CB84130BCB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4488" y="842166"/>
              <a:ext cx="1908011" cy="1185864"/>
            </a:xfrm>
            <a:custGeom>
              <a:avLst/>
              <a:gdLst>
                <a:gd name="T0" fmla="*/ 947408 w 6886575"/>
                <a:gd name="T1" fmla="*/ 111782 h 4648200"/>
                <a:gd name="T2" fmla="*/ 812818 w 6886575"/>
                <a:gd name="T3" fmla="*/ 153093 h 4648200"/>
                <a:gd name="T4" fmla="*/ 725730 w 6886575"/>
                <a:gd name="T5" fmla="*/ 155523 h 4648200"/>
                <a:gd name="T6" fmla="*/ 509331 w 6886575"/>
                <a:gd name="T7" fmla="*/ 133653 h 4648200"/>
                <a:gd name="T8" fmla="*/ 240151 w 6886575"/>
                <a:gd name="T9" fmla="*/ 208984 h 4648200"/>
                <a:gd name="T10" fmla="*/ 79171 w 6886575"/>
                <a:gd name="T11" fmla="*/ 415538 h 4648200"/>
                <a:gd name="T12" fmla="*/ 39585 w 6886575"/>
                <a:gd name="T13" fmla="*/ 636673 h 4648200"/>
                <a:gd name="T14" fmla="*/ 23751 w 6886575"/>
                <a:gd name="T15" fmla="*/ 872388 h 4648200"/>
                <a:gd name="T16" fmla="*/ 36946 w 6886575"/>
                <a:gd name="T17" fmla="*/ 920989 h 4648200"/>
                <a:gd name="T18" fmla="*/ 108200 w 6886575"/>
                <a:gd name="T19" fmla="*/ 826217 h 4648200"/>
                <a:gd name="T20" fmla="*/ 163619 w 6886575"/>
                <a:gd name="T21" fmla="*/ 656113 h 4648200"/>
                <a:gd name="T22" fmla="*/ 190009 w 6886575"/>
                <a:gd name="T23" fmla="*/ 430119 h 4648200"/>
                <a:gd name="T24" fmla="*/ 258624 w 6886575"/>
                <a:gd name="T25" fmla="*/ 541901 h 4648200"/>
                <a:gd name="T26" fmla="*/ 219039 w 6886575"/>
                <a:gd name="T27" fmla="*/ 663403 h 4648200"/>
                <a:gd name="T28" fmla="*/ 174175 w 6886575"/>
                <a:gd name="T29" fmla="*/ 823787 h 4648200"/>
                <a:gd name="T30" fmla="*/ 179453 w 6886575"/>
                <a:gd name="T31" fmla="*/ 957439 h 4648200"/>
                <a:gd name="T32" fmla="*/ 137229 w 6886575"/>
                <a:gd name="T33" fmla="*/ 998750 h 4648200"/>
                <a:gd name="T34" fmla="*/ 121395 w 6886575"/>
                <a:gd name="T35" fmla="*/ 1071652 h 4648200"/>
                <a:gd name="T36" fmla="*/ 234873 w 6886575"/>
                <a:gd name="T37" fmla="*/ 1006040 h 4648200"/>
                <a:gd name="T38" fmla="*/ 245429 w 6886575"/>
                <a:gd name="T39" fmla="*/ 777616 h 4648200"/>
                <a:gd name="T40" fmla="*/ 274458 w 6886575"/>
                <a:gd name="T41" fmla="*/ 816497 h 4648200"/>
                <a:gd name="T42" fmla="*/ 401131 w 6886575"/>
                <a:gd name="T43" fmla="*/ 1095952 h 4648200"/>
                <a:gd name="T44" fmla="*/ 464467 w 6886575"/>
                <a:gd name="T45" fmla="*/ 1161564 h 4648200"/>
                <a:gd name="T46" fmla="*/ 577945 w 6886575"/>
                <a:gd name="T47" fmla="*/ 1163994 h 4648200"/>
                <a:gd name="T48" fmla="*/ 451272 w 6886575"/>
                <a:gd name="T49" fmla="*/ 1037631 h 4648200"/>
                <a:gd name="T50" fmla="*/ 398492 w 6886575"/>
                <a:gd name="T51" fmla="*/ 775186 h 4648200"/>
                <a:gd name="T52" fmla="*/ 525165 w 6886575"/>
                <a:gd name="T53" fmla="*/ 549191 h 4648200"/>
                <a:gd name="T54" fmla="*/ 585862 w 6886575"/>
                <a:gd name="T55" fmla="*/ 488440 h 4648200"/>
                <a:gd name="T56" fmla="*/ 928935 w 6886575"/>
                <a:gd name="T57" fmla="*/ 571062 h 4648200"/>
                <a:gd name="T58" fmla="*/ 1018661 w 6886575"/>
                <a:gd name="T59" fmla="*/ 575922 h 4648200"/>
                <a:gd name="T60" fmla="*/ 994910 w 6886575"/>
                <a:gd name="T61" fmla="*/ 838367 h 4648200"/>
                <a:gd name="T62" fmla="*/ 957964 w 6886575"/>
                <a:gd name="T63" fmla="*/ 1057071 h 4648200"/>
                <a:gd name="T64" fmla="*/ 1000188 w 6886575"/>
                <a:gd name="T65" fmla="*/ 1139693 h 4648200"/>
                <a:gd name="T66" fmla="*/ 1016022 w 6886575"/>
                <a:gd name="T67" fmla="*/ 1071652 h 4648200"/>
                <a:gd name="T68" fmla="*/ 1010744 w 6886575"/>
                <a:gd name="T69" fmla="*/ 933139 h 4648200"/>
                <a:gd name="T70" fmla="*/ 1116305 w 6886575"/>
                <a:gd name="T71" fmla="*/ 716865 h 4648200"/>
                <a:gd name="T72" fmla="*/ 1253534 w 6886575"/>
                <a:gd name="T73" fmla="*/ 648823 h 4648200"/>
                <a:gd name="T74" fmla="*/ 1417153 w 6886575"/>
                <a:gd name="T75" fmla="*/ 828647 h 4648200"/>
                <a:gd name="T76" fmla="*/ 1509519 w 6886575"/>
                <a:gd name="T77" fmla="*/ 962299 h 4648200"/>
                <a:gd name="T78" fmla="*/ 1593968 w 6886575"/>
                <a:gd name="T79" fmla="*/ 1088662 h 4648200"/>
                <a:gd name="T80" fmla="*/ 1622997 w 6886575"/>
                <a:gd name="T81" fmla="*/ 1159133 h 4648200"/>
                <a:gd name="T82" fmla="*/ 1683694 w 6886575"/>
                <a:gd name="T83" fmla="*/ 1100812 h 4648200"/>
                <a:gd name="T84" fmla="*/ 1591329 w 6886575"/>
                <a:gd name="T85" fmla="*/ 1018191 h 4648200"/>
                <a:gd name="T86" fmla="*/ 1425070 w 6886575"/>
                <a:gd name="T87" fmla="*/ 697424 h 4648200"/>
                <a:gd name="T88" fmla="*/ 1425070 w 6886575"/>
                <a:gd name="T89" fmla="*/ 408248 h 4648200"/>
                <a:gd name="T90" fmla="*/ 1641470 w 6886575"/>
                <a:gd name="T91" fmla="*/ 247865 h 4648200"/>
                <a:gd name="T92" fmla="*/ 1733836 w 6886575"/>
                <a:gd name="T93" fmla="*/ 371798 h 4648200"/>
                <a:gd name="T94" fmla="*/ 1739114 w 6886575"/>
                <a:gd name="T95" fmla="*/ 439839 h 4648200"/>
                <a:gd name="T96" fmla="*/ 1797172 w 6886575"/>
                <a:gd name="T97" fmla="*/ 446318 h 4648200"/>
                <a:gd name="T98" fmla="*/ 1847314 w 6886575"/>
                <a:gd name="T99" fmla="*/ 471430 h 4648200"/>
                <a:gd name="T100" fmla="*/ 1892177 w 6886575"/>
                <a:gd name="T101" fmla="*/ 349927 h 4648200"/>
                <a:gd name="T102" fmla="*/ 1889538 w 6886575"/>
                <a:gd name="T103" fmla="*/ 311046 h 4648200"/>
                <a:gd name="T104" fmla="*/ 1892177 w 6886575"/>
                <a:gd name="T105" fmla="*/ 123933 h 4648200"/>
                <a:gd name="T106" fmla="*/ 1889538 w 6886575"/>
                <a:gd name="T107" fmla="*/ 51031 h 4648200"/>
                <a:gd name="T108" fmla="*/ 1797172 w 6886575"/>
                <a:gd name="T109" fmla="*/ 51031 h 4648200"/>
                <a:gd name="T110" fmla="*/ 1720641 w 6886575"/>
                <a:gd name="T111" fmla="*/ 43741 h 4648200"/>
                <a:gd name="T112" fmla="*/ 1657304 w 6886575"/>
                <a:gd name="T113" fmla="*/ 41311 h 4648200"/>
                <a:gd name="T114" fmla="*/ 1551743 w 6886575"/>
                <a:gd name="T115" fmla="*/ 55891 h 4648200"/>
                <a:gd name="T116" fmla="*/ 1456739 w 6886575"/>
                <a:gd name="T117" fmla="*/ 70471 h 4648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886575" h="4648200">
                  <a:moveTo>
                    <a:pt x="4848225" y="381000"/>
                  </a:moveTo>
                  <a:lnTo>
                    <a:pt x="4371975" y="428625"/>
                  </a:lnTo>
                  <a:lnTo>
                    <a:pt x="3419475" y="438150"/>
                  </a:lnTo>
                  <a:lnTo>
                    <a:pt x="3295650" y="495300"/>
                  </a:lnTo>
                  <a:lnTo>
                    <a:pt x="3181350" y="581025"/>
                  </a:lnTo>
                  <a:lnTo>
                    <a:pt x="2933700" y="600075"/>
                  </a:lnTo>
                  <a:lnTo>
                    <a:pt x="2724150" y="571500"/>
                  </a:lnTo>
                  <a:lnTo>
                    <a:pt x="2628900" y="561975"/>
                  </a:lnTo>
                  <a:lnTo>
                    <a:pt x="2619375" y="609600"/>
                  </a:lnTo>
                  <a:lnTo>
                    <a:pt x="2419350" y="647700"/>
                  </a:lnTo>
                  <a:lnTo>
                    <a:pt x="2286000" y="647700"/>
                  </a:lnTo>
                  <a:lnTo>
                    <a:pt x="1838325" y="523875"/>
                  </a:lnTo>
                  <a:lnTo>
                    <a:pt x="1628775" y="552450"/>
                  </a:lnTo>
                  <a:lnTo>
                    <a:pt x="933450" y="704850"/>
                  </a:lnTo>
                  <a:lnTo>
                    <a:pt x="866775" y="819150"/>
                  </a:lnTo>
                  <a:lnTo>
                    <a:pt x="714375" y="942975"/>
                  </a:lnTo>
                  <a:lnTo>
                    <a:pt x="542925" y="1038225"/>
                  </a:lnTo>
                  <a:lnTo>
                    <a:pt x="285750" y="1628775"/>
                  </a:lnTo>
                  <a:lnTo>
                    <a:pt x="295275" y="1885950"/>
                  </a:lnTo>
                  <a:lnTo>
                    <a:pt x="161925" y="2238375"/>
                  </a:lnTo>
                  <a:lnTo>
                    <a:pt x="142875" y="2495550"/>
                  </a:lnTo>
                  <a:lnTo>
                    <a:pt x="104775" y="2657475"/>
                  </a:lnTo>
                  <a:lnTo>
                    <a:pt x="114300" y="2971800"/>
                  </a:lnTo>
                  <a:lnTo>
                    <a:pt x="85725" y="3419475"/>
                  </a:lnTo>
                  <a:lnTo>
                    <a:pt x="0" y="3629025"/>
                  </a:lnTo>
                  <a:lnTo>
                    <a:pt x="142875" y="3476625"/>
                  </a:lnTo>
                  <a:lnTo>
                    <a:pt x="133350" y="3609975"/>
                  </a:lnTo>
                  <a:lnTo>
                    <a:pt x="295275" y="3390900"/>
                  </a:lnTo>
                  <a:lnTo>
                    <a:pt x="304800" y="3600450"/>
                  </a:lnTo>
                  <a:lnTo>
                    <a:pt x="390525" y="3238500"/>
                  </a:lnTo>
                  <a:lnTo>
                    <a:pt x="428625" y="3400425"/>
                  </a:lnTo>
                  <a:lnTo>
                    <a:pt x="476250" y="2952750"/>
                  </a:lnTo>
                  <a:lnTo>
                    <a:pt x="590550" y="2571750"/>
                  </a:lnTo>
                  <a:lnTo>
                    <a:pt x="657225" y="2171700"/>
                  </a:lnTo>
                  <a:lnTo>
                    <a:pt x="685800" y="1828800"/>
                  </a:lnTo>
                  <a:lnTo>
                    <a:pt x="685800" y="1685925"/>
                  </a:lnTo>
                  <a:lnTo>
                    <a:pt x="781050" y="1952625"/>
                  </a:lnTo>
                  <a:lnTo>
                    <a:pt x="762000" y="1685925"/>
                  </a:lnTo>
                  <a:lnTo>
                    <a:pt x="933450" y="2124075"/>
                  </a:lnTo>
                  <a:lnTo>
                    <a:pt x="1038225" y="2257425"/>
                  </a:lnTo>
                  <a:lnTo>
                    <a:pt x="933450" y="2428875"/>
                  </a:lnTo>
                  <a:lnTo>
                    <a:pt x="790575" y="2600325"/>
                  </a:lnTo>
                  <a:lnTo>
                    <a:pt x="676275" y="2686050"/>
                  </a:lnTo>
                  <a:lnTo>
                    <a:pt x="609600" y="2781300"/>
                  </a:lnTo>
                  <a:lnTo>
                    <a:pt x="628650" y="3228975"/>
                  </a:lnTo>
                  <a:lnTo>
                    <a:pt x="657225" y="3457575"/>
                  </a:lnTo>
                  <a:lnTo>
                    <a:pt x="695325" y="3629025"/>
                  </a:lnTo>
                  <a:lnTo>
                    <a:pt x="647700" y="3752850"/>
                  </a:lnTo>
                  <a:lnTo>
                    <a:pt x="628650" y="3838575"/>
                  </a:lnTo>
                  <a:lnTo>
                    <a:pt x="552450" y="3981450"/>
                  </a:lnTo>
                  <a:lnTo>
                    <a:pt x="495300" y="3914775"/>
                  </a:lnTo>
                  <a:lnTo>
                    <a:pt x="352425" y="3933825"/>
                  </a:lnTo>
                  <a:lnTo>
                    <a:pt x="238125" y="4219575"/>
                  </a:lnTo>
                  <a:lnTo>
                    <a:pt x="438150" y="4200525"/>
                  </a:lnTo>
                  <a:lnTo>
                    <a:pt x="523875" y="4124325"/>
                  </a:lnTo>
                  <a:lnTo>
                    <a:pt x="742950" y="3990975"/>
                  </a:lnTo>
                  <a:lnTo>
                    <a:pt x="847725" y="3943350"/>
                  </a:lnTo>
                  <a:lnTo>
                    <a:pt x="866775" y="3771900"/>
                  </a:lnTo>
                  <a:lnTo>
                    <a:pt x="857250" y="3143250"/>
                  </a:lnTo>
                  <a:lnTo>
                    <a:pt x="885825" y="3048000"/>
                  </a:lnTo>
                  <a:lnTo>
                    <a:pt x="1085850" y="2800350"/>
                  </a:lnTo>
                  <a:lnTo>
                    <a:pt x="1038225" y="3057525"/>
                  </a:lnTo>
                  <a:lnTo>
                    <a:pt x="990600" y="3200400"/>
                  </a:lnTo>
                  <a:lnTo>
                    <a:pt x="1162050" y="3562350"/>
                  </a:lnTo>
                  <a:lnTo>
                    <a:pt x="1390650" y="4057650"/>
                  </a:lnTo>
                  <a:lnTo>
                    <a:pt x="1447800" y="4295775"/>
                  </a:lnTo>
                  <a:lnTo>
                    <a:pt x="1590675" y="4381500"/>
                  </a:lnTo>
                  <a:lnTo>
                    <a:pt x="1685925" y="4467225"/>
                  </a:lnTo>
                  <a:lnTo>
                    <a:pt x="1676400" y="4552950"/>
                  </a:lnTo>
                  <a:lnTo>
                    <a:pt x="1752600" y="4648200"/>
                  </a:lnTo>
                  <a:lnTo>
                    <a:pt x="1933575" y="4638675"/>
                  </a:lnTo>
                  <a:lnTo>
                    <a:pt x="2085975" y="4562475"/>
                  </a:lnTo>
                  <a:lnTo>
                    <a:pt x="1943100" y="4381500"/>
                  </a:lnTo>
                  <a:lnTo>
                    <a:pt x="1781175" y="4314825"/>
                  </a:lnTo>
                  <a:lnTo>
                    <a:pt x="1628775" y="4067175"/>
                  </a:lnTo>
                  <a:lnTo>
                    <a:pt x="1400175" y="3552825"/>
                  </a:lnTo>
                  <a:lnTo>
                    <a:pt x="1371600" y="3362325"/>
                  </a:lnTo>
                  <a:lnTo>
                    <a:pt x="1438275" y="3038475"/>
                  </a:lnTo>
                  <a:lnTo>
                    <a:pt x="1552575" y="2762250"/>
                  </a:lnTo>
                  <a:lnTo>
                    <a:pt x="1790700" y="2171700"/>
                  </a:lnTo>
                  <a:lnTo>
                    <a:pt x="1895475" y="2152650"/>
                  </a:lnTo>
                  <a:lnTo>
                    <a:pt x="1962150" y="2038350"/>
                  </a:lnTo>
                  <a:lnTo>
                    <a:pt x="2019300" y="1905000"/>
                  </a:lnTo>
                  <a:lnTo>
                    <a:pt x="2114550" y="1914525"/>
                  </a:lnTo>
                  <a:lnTo>
                    <a:pt x="2600325" y="2143125"/>
                  </a:lnTo>
                  <a:lnTo>
                    <a:pt x="2990850" y="2238375"/>
                  </a:lnTo>
                  <a:lnTo>
                    <a:pt x="3352800" y="2238375"/>
                  </a:lnTo>
                  <a:lnTo>
                    <a:pt x="3457575" y="2247900"/>
                  </a:lnTo>
                  <a:lnTo>
                    <a:pt x="3505200" y="2266950"/>
                  </a:lnTo>
                  <a:lnTo>
                    <a:pt x="3676650" y="2257425"/>
                  </a:lnTo>
                  <a:lnTo>
                    <a:pt x="3800475" y="2343150"/>
                  </a:lnTo>
                  <a:lnTo>
                    <a:pt x="3571875" y="3152775"/>
                  </a:lnTo>
                  <a:lnTo>
                    <a:pt x="3590925" y="3286125"/>
                  </a:lnTo>
                  <a:lnTo>
                    <a:pt x="3381375" y="3790950"/>
                  </a:lnTo>
                  <a:lnTo>
                    <a:pt x="3352800" y="3971925"/>
                  </a:lnTo>
                  <a:lnTo>
                    <a:pt x="3457575" y="4143375"/>
                  </a:lnTo>
                  <a:lnTo>
                    <a:pt x="3467100" y="4229100"/>
                  </a:lnTo>
                  <a:lnTo>
                    <a:pt x="3438525" y="4371975"/>
                  </a:lnTo>
                  <a:lnTo>
                    <a:pt x="3609975" y="4467225"/>
                  </a:lnTo>
                  <a:lnTo>
                    <a:pt x="3724275" y="4448175"/>
                  </a:lnTo>
                  <a:lnTo>
                    <a:pt x="3810000" y="4371975"/>
                  </a:lnTo>
                  <a:lnTo>
                    <a:pt x="3667125" y="4200525"/>
                  </a:lnTo>
                  <a:lnTo>
                    <a:pt x="3638550" y="4162425"/>
                  </a:lnTo>
                  <a:lnTo>
                    <a:pt x="3600450" y="3924300"/>
                  </a:lnTo>
                  <a:lnTo>
                    <a:pt x="3648075" y="3657600"/>
                  </a:lnTo>
                  <a:lnTo>
                    <a:pt x="3714750" y="3429000"/>
                  </a:lnTo>
                  <a:lnTo>
                    <a:pt x="3800475" y="3381375"/>
                  </a:lnTo>
                  <a:lnTo>
                    <a:pt x="4029075" y="2809875"/>
                  </a:lnTo>
                  <a:lnTo>
                    <a:pt x="4286250" y="2362200"/>
                  </a:lnTo>
                  <a:lnTo>
                    <a:pt x="4362450" y="2457450"/>
                  </a:lnTo>
                  <a:lnTo>
                    <a:pt x="4524375" y="2543175"/>
                  </a:lnTo>
                  <a:lnTo>
                    <a:pt x="4657725" y="2695575"/>
                  </a:lnTo>
                  <a:lnTo>
                    <a:pt x="5000625" y="3105150"/>
                  </a:lnTo>
                  <a:lnTo>
                    <a:pt x="5114925" y="3248025"/>
                  </a:lnTo>
                  <a:lnTo>
                    <a:pt x="5162550" y="3343275"/>
                  </a:lnTo>
                  <a:lnTo>
                    <a:pt x="5286375" y="3495675"/>
                  </a:lnTo>
                  <a:lnTo>
                    <a:pt x="5448300" y="3771900"/>
                  </a:lnTo>
                  <a:lnTo>
                    <a:pt x="5524500" y="4057650"/>
                  </a:lnTo>
                  <a:lnTo>
                    <a:pt x="5629275" y="4152900"/>
                  </a:lnTo>
                  <a:lnTo>
                    <a:pt x="5753100" y="4267200"/>
                  </a:lnTo>
                  <a:lnTo>
                    <a:pt x="5743575" y="4352925"/>
                  </a:lnTo>
                  <a:lnTo>
                    <a:pt x="5734050" y="4448175"/>
                  </a:lnTo>
                  <a:lnTo>
                    <a:pt x="5857875" y="4543425"/>
                  </a:lnTo>
                  <a:lnTo>
                    <a:pt x="6115050" y="4562475"/>
                  </a:lnTo>
                  <a:lnTo>
                    <a:pt x="6153150" y="4533900"/>
                  </a:lnTo>
                  <a:lnTo>
                    <a:pt x="6076950" y="4314825"/>
                  </a:lnTo>
                  <a:lnTo>
                    <a:pt x="5972175" y="4238625"/>
                  </a:lnTo>
                  <a:lnTo>
                    <a:pt x="5943600" y="4152900"/>
                  </a:lnTo>
                  <a:lnTo>
                    <a:pt x="5743575" y="3990975"/>
                  </a:lnTo>
                  <a:lnTo>
                    <a:pt x="5495925" y="3467100"/>
                  </a:lnTo>
                  <a:lnTo>
                    <a:pt x="5486400" y="3343275"/>
                  </a:lnTo>
                  <a:lnTo>
                    <a:pt x="5143500" y="2733675"/>
                  </a:lnTo>
                  <a:lnTo>
                    <a:pt x="4943475" y="2219325"/>
                  </a:lnTo>
                  <a:lnTo>
                    <a:pt x="5076825" y="1952625"/>
                  </a:lnTo>
                  <a:lnTo>
                    <a:pt x="5143500" y="1600200"/>
                  </a:lnTo>
                  <a:lnTo>
                    <a:pt x="5334000" y="1333500"/>
                  </a:lnTo>
                  <a:lnTo>
                    <a:pt x="5762625" y="1009650"/>
                  </a:lnTo>
                  <a:lnTo>
                    <a:pt x="5924550" y="971550"/>
                  </a:lnTo>
                  <a:lnTo>
                    <a:pt x="6057900" y="1057275"/>
                  </a:lnTo>
                  <a:lnTo>
                    <a:pt x="6181725" y="1238250"/>
                  </a:lnTo>
                  <a:lnTo>
                    <a:pt x="6257925" y="1457325"/>
                  </a:lnTo>
                  <a:lnTo>
                    <a:pt x="6305550" y="1562100"/>
                  </a:lnTo>
                  <a:lnTo>
                    <a:pt x="6296025" y="1628775"/>
                  </a:lnTo>
                  <a:lnTo>
                    <a:pt x="6276975" y="1724025"/>
                  </a:lnTo>
                  <a:lnTo>
                    <a:pt x="6391275" y="1838325"/>
                  </a:lnTo>
                  <a:lnTo>
                    <a:pt x="6429375" y="1819275"/>
                  </a:lnTo>
                  <a:lnTo>
                    <a:pt x="6486526" y="1749420"/>
                  </a:lnTo>
                  <a:lnTo>
                    <a:pt x="6505575" y="1752600"/>
                  </a:lnTo>
                  <a:lnTo>
                    <a:pt x="6524625" y="1828800"/>
                  </a:lnTo>
                  <a:lnTo>
                    <a:pt x="6667500" y="1847850"/>
                  </a:lnTo>
                  <a:lnTo>
                    <a:pt x="6810375" y="1781175"/>
                  </a:lnTo>
                  <a:lnTo>
                    <a:pt x="6819900" y="1704975"/>
                  </a:lnTo>
                  <a:lnTo>
                    <a:pt x="6829425" y="1371600"/>
                  </a:lnTo>
                  <a:lnTo>
                    <a:pt x="6858000" y="1295400"/>
                  </a:lnTo>
                  <a:lnTo>
                    <a:pt x="6819900" y="1257300"/>
                  </a:lnTo>
                  <a:lnTo>
                    <a:pt x="6819900" y="1219200"/>
                  </a:lnTo>
                  <a:lnTo>
                    <a:pt x="6886575" y="1152525"/>
                  </a:lnTo>
                  <a:lnTo>
                    <a:pt x="6877050" y="895350"/>
                  </a:lnTo>
                  <a:lnTo>
                    <a:pt x="6829425" y="485775"/>
                  </a:lnTo>
                  <a:lnTo>
                    <a:pt x="6781800" y="352425"/>
                  </a:lnTo>
                  <a:lnTo>
                    <a:pt x="6867525" y="209550"/>
                  </a:lnTo>
                  <a:lnTo>
                    <a:pt x="6819900" y="200025"/>
                  </a:lnTo>
                  <a:lnTo>
                    <a:pt x="6886575" y="0"/>
                  </a:lnTo>
                  <a:lnTo>
                    <a:pt x="6648450" y="238125"/>
                  </a:lnTo>
                  <a:lnTo>
                    <a:pt x="6486525" y="200025"/>
                  </a:lnTo>
                  <a:lnTo>
                    <a:pt x="6400800" y="200025"/>
                  </a:lnTo>
                  <a:lnTo>
                    <a:pt x="6315075" y="161925"/>
                  </a:lnTo>
                  <a:lnTo>
                    <a:pt x="6210300" y="171450"/>
                  </a:lnTo>
                  <a:lnTo>
                    <a:pt x="6067425" y="152400"/>
                  </a:lnTo>
                  <a:lnTo>
                    <a:pt x="6029325" y="161925"/>
                  </a:lnTo>
                  <a:lnTo>
                    <a:pt x="5981700" y="161925"/>
                  </a:lnTo>
                  <a:lnTo>
                    <a:pt x="5857875" y="180975"/>
                  </a:lnTo>
                  <a:lnTo>
                    <a:pt x="5638800" y="219075"/>
                  </a:lnTo>
                  <a:lnTo>
                    <a:pt x="5600700" y="219075"/>
                  </a:lnTo>
                  <a:lnTo>
                    <a:pt x="5486400" y="238125"/>
                  </a:lnTo>
                  <a:lnTo>
                    <a:pt x="5324475" y="219075"/>
                  </a:lnTo>
                  <a:lnTo>
                    <a:pt x="5257800" y="276225"/>
                  </a:lnTo>
                  <a:lnTo>
                    <a:pt x="5095875" y="314325"/>
                  </a:lnTo>
                  <a:lnTo>
                    <a:pt x="4848225" y="38100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9" name="正方形/長方形 15">
              <a:extLst>
                <a:ext uri="{FF2B5EF4-FFF2-40B4-BE49-F238E27FC236}">
                  <a16:creationId xmlns:a16="http://schemas.microsoft.com/office/drawing/2014/main" id="{84492300-9B63-AA36-A40D-7BA972CF6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673" y="1223166"/>
              <a:ext cx="2304079" cy="103981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40" name="Rectangle 125">
              <a:extLst>
                <a:ext uri="{FF2B5EF4-FFF2-40B4-BE49-F238E27FC236}">
                  <a16:creationId xmlns:a16="http://schemas.microsoft.com/office/drawing/2014/main" id="{81960302-A8A8-2CF8-87D1-E3F2E4D6F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167" y="1091404"/>
              <a:ext cx="142852" cy="865188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41" name="Rectangle 126">
              <a:extLst>
                <a:ext uri="{FF2B5EF4-FFF2-40B4-BE49-F238E27FC236}">
                  <a16:creationId xmlns:a16="http://schemas.microsoft.com/office/drawing/2014/main" id="{EB4A3FD7-E4C6-A25E-C1B5-477B0BD049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85742" y="1089887"/>
              <a:ext cx="142875" cy="865046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42" name="Rectangle 127">
              <a:extLst>
                <a:ext uri="{FF2B5EF4-FFF2-40B4-BE49-F238E27FC236}">
                  <a16:creationId xmlns:a16="http://schemas.microsoft.com/office/drawing/2014/main" id="{631C462D-F80D-0ED7-13C5-0FE6F239F8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282568" y="1093062"/>
              <a:ext cx="142875" cy="865046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43" name="Rectangle 128">
              <a:extLst>
                <a:ext uri="{FF2B5EF4-FFF2-40B4-BE49-F238E27FC236}">
                  <a16:creationId xmlns:a16="http://schemas.microsoft.com/office/drawing/2014/main" id="{8450A846-90CA-D7A1-D70B-991FAACC4C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3284167" y="1091404"/>
              <a:ext cx="142852" cy="865188"/>
            </a:xfrm>
            <a:prstGeom prst="rect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44" name="AutoShape 129">
              <a:extLst>
                <a:ext uri="{FF2B5EF4-FFF2-40B4-BE49-F238E27FC236}">
                  <a16:creationId xmlns:a16="http://schemas.microsoft.com/office/drawing/2014/main" id="{1203AA88-52DA-6872-4EBB-BBE76BB0A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0850" y="1019966"/>
              <a:ext cx="1007898" cy="1008063"/>
            </a:xfrm>
            <a:custGeom>
              <a:avLst/>
              <a:gdLst>
                <a:gd name="T0" fmla="*/ 420 w 21600"/>
                <a:gd name="T1" fmla="*/ 0 h 21600"/>
                <a:gd name="T2" fmla="*/ 140 w 21600"/>
                <a:gd name="T3" fmla="*/ 140 h 21600"/>
                <a:gd name="T4" fmla="*/ 0 w 21600"/>
                <a:gd name="T5" fmla="*/ 420 h 21600"/>
                <a:gd name="T6" fmla="*/ 140 w 21600"/>
                <a:gd name="T7" fmla="*/ 747 h 21600"/>
                <a:gd name="T8" fmla="*/ 420 w 21600"/>
                <a:gd name="T9" fmla="*/ 887 h 21600"/>
                <a:gd name="T10" fmla="*/ 747 w 21600"/>
                <a:gd name="T11" fmla="*/ 747 h 21600"/>
                <a:gd name="T12" fmla="*/ 887 w 21600"/>
                <a:gd name="T13" fmla="*/ 420 h 21600"/>
                <a:gd name="T14" fmla="*/ 747 w 21600"/>
                <a:gd name="T15" fmla="*/ 14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87" y="10800"/>
                  </a:moveTo>
                  <a:cubicBezTo>
                    <a:pt x="2687" y="15281"/>
                    <a:pt x="6319" y="18913"/>
                    <a:pt x="10800" y="18913"/>
                  </a:cubicBezTo>
                  <a:cubicBezTo>
                    <a:pt x="15281" y="18913"/>
                    <a:pt x="18913" y="15281"/>
                    <a:pt x="18913" y="10800"/>
                  </a:cubicBezTo>
                  <a:cubicBezTo>
                    <a:pt x="18913" y="6319"/>
                    <a:pt x="15281" y="2687"/>
                    <a:pt x="10800" y="2687"/>
                  </a:cubicBezTo>
                  <a:cubicBezTo>
                    <a:pt x="6319" y="2687"/>
                    <a:pt x="2687" y="6319"/>
                    <a:pt x="2687" y="10800"/>
                  </a:cubicBezTo>
                  <a:close/>
                </a:path>
              </a:pathLst>
            </a:custGeom>
            <a:solidFill>
              <a:srgbClr val="FF99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5" name="Oval 130">
              <a:extLst>
                <a:ext uri="{FF2B5EF4-FFF2-40B4-BE49-F238E27FC236}">
                  <a16:creationId xmlns:a16="http://schemas.microsoft.com/office/drawing/2014/main" id="{9D848253-EC9D-A94E-C177-C4D6C6C33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154" y="1380329"/>
              <a:ext cx="288878" cy="288925"/>
            </a:xfrm>
            <a:prstGeom prst="ellipse">
              <a:avLst/>
            </a:prstGeom>
            <a:solidFill>
              <a:srgbClr val="FF99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46" name="グループ化 2">
            <a:extLst>
              <a:ext uri="{FF2B5EF4-FFF2-40B4-BE49-F238E27FC236}">
                <a16:creationId xmlns:a16="http://schemas.microsoft.com/office/drawing/2014/main" id="{85DB296B-B47B-6857-92D0-71F74D37B133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4724400"/>
            <a:ext cx="3941763" cy="1871663"/>
            <a:chOff x="392113" y="2153442"/>
            <a:chExt cx="3941763" cy="1871663"/>
          </a:xfrm>
        </p:grpSpPr>
        <p:sp>
          <p:nvSpPr>
            <p:cNvPr id="35" name="Oval 106">
              <a:extLst>
                <a:ext uri="{FF2B5EF4-FFF2-40B4-BE49-F238E27FC236}">
                  <a16:creationId xmlns:a16="http://schemas.microsoft.com/office/drawing/2014/main" id="{1C93E8AC-6626-0793-01C4-8799CF004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5813" y="2153442"/>
              <a:ext cx="144463" cy="2889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36" name="Oval 107">
              <a:extLst>
                <a:ext uri="{FF2B5EF4-FFF2-40B4-BE49-F238E27FC236}">
                  <a16:creationId xmlns:a16="http://schemas.microsoft.com/office/drawing/2014/main" id="{5BBFA842-5379-24B7-C432-5AD6E1A2E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2938" y="2296317"/>
              <a:ext cx="431800" cy="2889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37" name="Oval 108">
              <a:extLst>
                <a:ext uri="{FF2B5EF4-FFF2-40B4-BE49-F238E27FC236}">
                  <a16:creationId xmlns:a16="http://schemas.microsoft.com/office/drawing/2014/main" id="{807EE826-333C-F31E-9535-733FEAFEA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4738" y="2513805"/>
              <a:ext cx="719138" cy="10795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38" name="Oval 109">
              <a:extLst>
                <a:ext uri="{FF2B5EF4-FFF2-40B4-BE49-F238E27FC236}">
                  <a16:creationId xmlns:a16="http://schemas.microsoft.com/office/drawing/2014/main" id="{523612DF-EF4B-6DDB-76E6-A81974ECC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651" y="2513805"/>
              <a:ext cx="719137" cy="10795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39" name="Oval 110">
              <a:extLst>
                <a:ext uri="{FF2B5EF4-FFF2-40B4-BE49-F238E27FC236}">
                  <a16:creationId xmlns:a16="http://schemas.microsoft.com/office/drawing/2014/main" id="{2DD47F0C-AFF6-6484-1D75-9BE325439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9551" y="2440780"/>
              <a:ext cx="719137" cy="122555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0" name="Oval 111">
              <a:extLst>
                <a:ext uri="{FF2B5EF4-FFF2-40B4-BE49-F238E27FC236}">
                  <a16:creationId xmlns:a16="http://schemas.microsoft.com/office/drawing/2014/main" id="{BFC4FB71-52C9-3D20-C57A-EB0B39CD8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838" y="2440780"/>
              <a:ext cx="719138" cy="122555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1" name="Oval 112">
              <a:extLst>
                <a:ext uri="{FF2B5EF4-FFF2-40B4-BE49-F238E27FC236}">
                  <a16:creationId xmlns:a16="http://schemas.microsoft.com/office/drawing/2014/main" id="{8B73881A-223F-362E-19EF-69F6FBBAC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476" y="2369342"/>
              <a:ext cx="720725" cy="13684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2154" name="Oval 123">
              <a:extLst>
                <a:ext uri="{FF2B5EF4-FFF2-40B4-BE49-F238E27FC236}">
                  <a16:creationId xmlns:a16="http://schemas.microsoft.com/office/drawing/2014/main" id="{B0543369-1B6D-4220-305E-119C9DC40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2663" y="2656679"/>
              <a:ext cx="431903" cy="43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5" name="Oval 131">
              <a:extLst>
                <a:ext uri="{FF2B5EF4-FFF2-40B4-BE49-F238E27FC236}">
                  <a16:creationId xmlns:a16="http://schemas.microsoft.com/office/drawing/2014/main" id="{94BDD0C2-56D6-3A4C-B68B-CE6BFCC32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0518" y="2729704"/>
              <a:ext cx="288994" cy="2889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6" name="Oval 132">
              <a:extLst>
                <a:ext uri="{FF2B5EF4-FFF2-40B4-BE49-F238E27FC236}">
                  <a16:creationId xmlns:a16="http://schemas.microsoft.com/office/drawing/2014/main" id="{FA666E37-F708-7CF5-D9FD-D4C78770E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7717" y="2729704"/>
              <a:ext cx="288994" cy="2889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19345956-3B1F-C04E-807A-4D3648C9DC88}"/>
                </a:ext>
              </a:extLst>
            </p:cNvPr>
            <p:cNvSpPr/>
            <p:nvPr/>
          </p:nvSpPr>
          <p:spPr bwMode="auto">
            <a:xfrm flipH="1">
              <a:off x="392113" y="2839242"/>
              <a:ext cx="1908175" cy="1185863"/>
            </a:xfrm>
            <a:custGeom>
              <a:avLst/>
              <a:gdLst>
                <a:gd name="connsiteX0" fmla="*/ 3619500 w 6886575"/>
                <a:gd name="connsiteY0" fmla="*/ 381000 h 4648200"/>
                <a:gd name="connsiteX1" fmla="*/ 3419475 w 6886575"/>
                <a:gd name="connsiteY1" fmla="*/ 438150 h 4648200"/>
                <a:gd name="connsiteX2" fmla="*/ 3295650 w 6886575"/>
                <a:gd name="connsiteY2" fmla="*/ 495300 h 4648200"/>
                <a:gd name="connsiteX3" fmla="*/ 3181350 w 6886575"/>
                <a:gd name="connsiteY3" fmla="*/ 581025 h 4648200"/>
                <a:gd name="connsiteX4" fmla="*/ 2933700 w 6886575"/>
                <a:gd name="connsiteY4" fmla="*/ 600075 h 4648200"/>
                <a:gd name="connsiteX5" fmla="*/ 2724150 w 6886575"/>
                <a:gd name="connsiteY5" fmla="*/ 571500 h 4648200"/>
                <a:gd name="connsiteX6" fmla="*/ 2628900 w 6886575"/>
                <a:gd name="connsiteY6" fmla="*/ 561975 h 4648200"/>
                <a:gd name="connsiteX7" fmla="*/ 2619375 w 6886575"/>
                <a:gd name="connsiteY7" fmla="*/ 609600 h 4648200"/>
                <a:gd name="connsiteX8" fmla="*/ 2419350 w 6886575"/>
                <a:gd name="connsiteY8" fmla="*/ 647700 h 4648200"/>
                <a:gd name="connsiteX9" fmla="*/ 2286000 w 6886575"/>
                <a:gd name="connsiteY9" fmla="*/ 647700 h 4648200"/>
                <a:gd name="connsiteX10" fmla="*/ 1838325 w 6886575"/>
                <a:gd name="connsiteY10" fmla="*/ 523875 h 4648200"/>
                <a:gd name="connsiteX11" fmla="*/ 1628775 w 6886575"/>
                <a:gd name="connsiteY11" fmla="*/ 552450 h 4648200"/>
                <a:gd name="connsiteX12" fmla="*/ 933450 w 6886575"/>
                <a:gd name="connsiteY12" fmla="*/ 704850 h 4648200"/>
                <a:gd name="connsiteX13" fmla="*/ 866775 w 6886575"/>
                <a:gd name="connsiteY13" fmla="*/ 819150 h 4648200"/>
                <a:gd name="connsiteX14" fmla="*/ 714375 w 6886575"/>
                <a:gd name="connsiteY14" fmla="*/ 942975 h 4648200"/>
                <a:gd name="connsiteX15" fmla="*/ 542925 w 6886575"/>
                <a:gd name="connsiteY15" fmla="*/ 1038225 h 4648200"/>
                <a:gd name="connsiteX16" fmla="*/ 285750 w 6886575"/>
                <a:gd name="connsiteY16" fmla="*/ 1628775 h 4648200"/>
                <a:gd name="connsiteX17" fmla="*/ 295275 w 6886575"/>
                <a:gd name="connsiteY17" fmla="*/ 1885950 h 4648200"/>
                <a:gd name="connsiteX18" fmla="*/ 161925 w 6886575"/>
                <a:gd name="connsiteY18" fmla="*/ 2238375 h 4648200"/>
                <a:gd name="connsiteX19" fmla="*/ 142875 w 6886575"/>
                <a:gd name="connsiteY19" fmla="*/ 2495550 h 4648200"/>
                <a:gd name="connsiteX20" fmla="*/ 104775 w 6886575"/>
                <a:gd name="connsiteY20" fmla="*/ 2657475 h 4648200"/>
                <a:gd name="connsiteX21" fmla="*/ 114300 w 6886575"/>
                <a:gd name="connsiteY21" fmla="*/ 2971800 h 4648200"/>
                <a:gd name="connsiteX22" fmla="*/ 114300 w 6886575"/>
                <a:gd name="connsiteY22" fmla="*/ 2971800 h 4648200"/>
                <a:gd name="connsiteX23" fmla="*/ 85725 w 6886575"/>
                <a:gd name="connsiteY23" fmla="*/ 3419475 h 4648200"/>
                <a:gd name="connsiteX24" fmla="*/ 0 w 6886575"/>
                <a:gd name="connsiteY24" fmla="*/ 3629025 h 4648200"/>
                <a:gd name="connsiteX25" fmla="*/ 142875 w 6886575"/>
                <a:gd name="connsiteY25" fmla="*/ 3476625 h 4648200"/>
                <a:gd name="connsiteX26" fmla="*/ 133350 w 6886575"/>
                <a:gd name="connsiteY26" fmla="*/ 3609975 h 4648200"/>
                <a:gd name="connsiteX27" fmla="*/ 295275 w 6886575"/>
                <a:gd name="connsiteY27" fmla="*/ 3390900 h 4648200"/>
                <a:gd name="connsiteX28" fmla="*/ 304800 w 6886575"/>
                <a:gd name="connsiteY28" fmla="*/ 3600450 h 4648200"/>
                <a:gd name="connsiteX29" fmla="*/ 390525 w 6886575"/>
                <a:gd name="connsiteY29" fmla="*/ 3238500 h 4648200"/>
                <a:gd name="connsiteX30" fmla="*/ 428625 w 6886575"/>
                <a:gd name="connsiteY30" fmla="*/ 3400425 h 4648200"/>
                <a:gd name="connsiteX31" fmla="*/ 476250 w 6886575"/>
                <a:gd name="connsiteY31" fmla="*/ 2952750 h 4648200"/>
                <a:gd name="connsiteX32" fmla="*/ 590550 w 6886575"/>
                <a:gd name="connsiteY32" fmla="*/ 2571750 h 4648200"/>
                <a:gd name="connsiteX33" fmla="*/ 657225 w 6886575"/>
                <a:gd name="connsiteY33" fmla="*/ 2171700 h 4648200"/>
                <a:gd name="connsiteX34" fmla="*/ 685800 w 6886575"/>
                <a:gd name="connsiteY34" fmla="*/ 1828800 h 4648200"/>
                <a:gd name="connsiteX35" fmla="*/ 685800 w 6886575"/>
                <a:gd name="connsiteY35" fmla="*/ 1685925 h 4648200"/>
                <a:gd name="connsiteX36" fmla="*/ 781050 w 6886575"/>
                <a:gd name="connsiteY36" fmla="*/ 1952625 h 4648200"/>
                <a:gd name="connsiteX37" fmla="*/ 762000 w 6886575"/>
                <a:gd name="connsiteY37" fmla="*/ 1685925 h 4648200"/>
                <a:gd name="connsiteX38" fmla="*/ 933450 w 6886575"/>
                <a:gd name="connsiteY38" fmla="*/ 2124075 h 4648200"/>
                <a:gd name="connsiteX39" fmla="*/ 1038225 w 6886575"/>
                <a:gd name="connsiteY39" fmla="*/ 2257425 h 4648200"/>
                <a:gd name="connsiteX40" fmla="*/ 933450 w 6886575"/>
                <a:gd name="connsiteY40" fmla="*/ 2428875 h 4648200"/>
                <a:gd name="connsiteX41" fmla="*/ 790575 w 6886575"/>
                <a:gd name="connsiteY41" fmla="*/ 2600325 h 4648200"/>
                <a:gd name="connsiteX42" fmla="*/ 676275 w 6886575"/>
                <a:gd name="connsiteY42" fmla="*/ 2686050 h 4648200"/>
                <a:gd name="connsiteX43" fmla="*/ 609600 w 6886575"/>
                <a:gd name="connsiteY43" fmla="*/ 2781300 h 4648200"/>
                <a:gd name="connsiteX44" fmla="*/ 628650 w 6886575"/>
                <a:gd name="connsiteY44" fmla="*/ 3228975 h 4648200"/>
                <a:gd name="connsiteX45" fmla="*/ 657225 w 6886575"/>
                <a:gd name="connsiteY45" fmla="*/ 3457575 h 4648200"/>
                <a:gd name="connsiteX46" fmla="*/ 695325 w 6886575"/>
                <a:gd name="connsiteY46" fmla="*/ 3629025 h 4648200"/>
                <a:gd name="connsiteX47" fmla="*/ 647700 w 6886575"/>
                <a:gd name="connsiteY47" fmla="*/ 3752850 h 4648200"/>
                <a:gd name="connsiteX48" fmla="*/ 628650 w 6886575"/>
                <a:gd name="connsiteY48" fmla="*/ 3838575 h 4648200"/>
                <a:gd name="connsiteX49" fmla="*/ 552450 w 6886575"/>
                <a:gd name="connsiteY49" fmla="*/ 3981450 h 4648200"/>
                <a:gd name="connsiteX50" fmla="*/ 495300 w 6886575"/>
                <a:gd name="connsiteY50" fmla="*/ 3914775 h 4648200"/>
                <a:gd name="connsiteX51" fmla="*/ 352425 w 6886575"/>
                <a:gd name="connsiteY51" fmla="*/ 3933825 h 4648200"/>
                <a:gd name="connsiteX52" fmla="*/ 238125 w 6886575"/>
                <a:gd name="connsiteY52" fmla="*/ 4219575 h 4648200"/>
                <a:gd name="connsiteX53" fmla="*/ 438150 w 6886575"/>
                <a:gd name="connsiteY53" fmla="*/ 4200525 h 4648200"/>
                <a:gd name="connsiteX54" fmla="*/ 523875 w 6886575"/>
                <a:gd name="connsiteY54" fmla="*/ 4124325 h 4648200"/>
                <a:gd name="connsiteX55" fmla="*/ 742950 w 6886575"/>
                <a:gd name="connsiteY55" fmla="*/ 3990975 h 4648200"/>
                <a:gd name="connsiteX56" fmla="*/ 847725 w 6886575"/>
                <a:gd name="connsiteY56" fmla="*/ 3943350 h 4648200"/>
                <a:gd name="connsiteX57" fmla="*/ 866775 w 6886575"/>
                <a:gd name="connsiteY57" fmla="*/ 3771900 h 4648200"/>
                <a:gd name="connsiteX58" fmla="*/ 857250 w 6886575"/>
                <a:gd name="connsiteY58" fmla="*/ 3143250 h 4648200"/>
                <a:gd name="connsiteX59" fmla="*/ 885825 w 6886575"/>
                <a:gd name="connsiteY59" fmla="*/ 3048000 h 4648200"/>
                <a:gd name="connsiteX60" fmla="*/ 1085850 w 6886575"/>
                <a:gd name="connsiteY60" fmla="*/ 2800350 h 4648200"/>
                <a:gd name="connsiteX61" fmla="*/ 1038225 w 6886575"/>
                <a:gd name="connsiteY61" fmla="*/ 3057525 h 4648200"/>
                <a:gd name="connsiteX62" fmla="*/ 990600 w 6886575"/>
                <a:gd name="connsiteY62" fmla="*/ 3200400 h 4648200"/>
                <a:gd name="connsiteX63" fmla="*/ 1162050 w 6886575"/>
                <a:gd name="connsiteY63" fmla="*/ 3562350 h 4648200"/>
                <a:gd name="connsiteX64" fmla="*/ 1390650 w 6886575"/>
                <a:gd name="connsiteY64" fmla="*/ 4057650 h 4648200"/>
                <a:gd name="connsiteX65" fmla="*/ 1447800 w 6886575"/>
                <a:gd name="connsiteY65" fmla="*/ 4295775 h 4648200"/>
                <a:gd name="connsiteX66" fmla="*/ 1590675 w 6886575"/>
                <a:gd name="connsiteY66" fmla="*/ 4381500 h 4648200"/>
                <a:gd name="connsiteX67" fmla="*/ 1685925 w 6886575"/>
                <a:gd name="connsiteY67" fmla="*/ 4467225 h 4648200"/>
                <a:gd name="connsiteX68" fmla="*/ 1676400 w 6886575"/>
                <a:gd name="connsiteY68" fmla="*/ 4552950 h 4648200"/>
                <a:gd name="connsiteX69" fmla="*/ 1752600 w 6886575"/>
                <a:gd name="connsiteY69" fmla="*/ 4648200 h 4648200"/>
                <a:gd name="connsiteX70" fmla="*/ 1933575 w 6886575"/>
                <a:gd name="connsiteY70" fmla="*/ 4638675 h 4648200"/>
                <a:gd name="connsiteX71" fmla="*/ 2085975 w 6886575"/>
                <a:gd name="connsiteY71" fmla="*/ 4562475 h 4648200"/>
                <a:gd name="connsiteX72" fmla="*/ 1943100 w 6886575"/>
                <a:gd name="connsiteY72" fmla="*/ 4381500 h 4648200"/>
                <a:gd name="connsiteX73" fmla="*/ 1781175 w 6886575"/>
                <a:gd name="connsiteY73" fmla="*/ 4314825 h 4648200"/>
                <a:gd name="connsiteX74" fmla="*/ 1628775 w 6886575"/>
                <a:gd name="connsiteY74" fmla="*/ 4067175 h 4648200"/>
                <a:gd name="connsiteX75" fmla="*/ 1400175 w 6886575"/>
                <a:gd name="connsiteY75" fmla="*/ 3552825 h 4648200"/>
                <a:gd name="connsiteX76" fmla="*/ 1371600 w 6886575"/>
                <a:gd name="connsiteY76" fmla="*/ 3362325 h 4648200"/>
                <a:gd name="connsiteX77" fmla="*/ 1438275 w 6886575"/>
                <a:gd name="connsiteY77" fmla="*/ 3038475 h 4648200"/>
                <a:gd name="connsiteX78" fmla="*/ 1552575 w 6886575"/>
                <a:gd name="connsiteY78" fmla="*/ 2762250 h 4648200"/>
                <a:gd name="connsiteX79" fmla="*/ 1790700 w 6886575"/>
                <a:gd name="connsiteY79" fmla="*/ 2171700 h 4648200"/>
                <a:gd name="connsiteX80" fmla="*/ 1895475 w 6886575"/>
                <a:gd name="connsiteY80" fmla="*/ 2152650 h 4648200"/>
                <a:gd name="connsiteX81" fmla="*/ 1962150 w 6886575"/>
                <a:gd name="connsiteY81" fmla="*/ 2038350 h 4648200"/>
                <a:gd name="connsiteX82" fmla="*/ 2019300 w 6886575"/>
                <a:gd name="connsiteY82" fmla="*/ 1905000 h 4648200"/>
                <a:gd name="connsiteX83" fmla="*/ 2114550 w 6886575"/>
                <a:gd name="connsiteY83" fmla="*/ 1914525 h 4648200"/>
                <a:gd name="connsiteX84" fmla="*/ 2600325 w 6886575"/>
                <a:gd name="connsiteY84" fmla="*/ 2143125 h 4648200"/>
                <a:gd name="connsiteX85" fmla="*/ 2990850 w 6886575"/>
                <a:gd name="connsiteY85" fmla="*/ 2238375 h 4648200"/>
                <a:gd name="connsiteX86" fmla="*/ 3352800 w 6886575"/>
                <a:gd name="connsiteY86" fmla="*/ 2238375 h 4648200"/>
                <a:gd name="connsiteX87" fmla="*/ 3457575 w 6886575"/>
                <a:gd name="connsiteY87" fmla="*/ 2247900 h 4648200"/>
                <a:gd name="connsiteX88" fmla="*/ 3505200 w 6886575"/>
                <a:gd name="connsiteY88" fmla="*/ 2266950 h 4648200"/>
                <a:gd name="connsiteX89" fmla="*/ 3676650 w 6886575"/>
                <a:gd name="connsiteY89" fmla="*/ 2257425 h 4648200"/>
                <a:gd name="connsiteX90" fmla="*/ 3800475 w 6886575"/>
                <a:gd name="connsiteY90" fmla="*/ 2343150 h 4648200"/>
                <a:gd name="connsiteX91" fmla="*/ 3571875 w 6886575"/>
                <a:gd name="connsiteY91" fmla="*/ 3152775 h 4648200"/>
                <a:gd name="connsiteX92" fmla="*/ 3590925 w 6886575"/>
                <a:gd name="connsiteY92" fmla="*/ 3286125 h 4648200"/>
                <a:gd name="connsiteX93" fmla="*/ 3381375 w 6886575"/>
                <a:gd name="connsiteY93" fmla="*/ 3790950 h 4648200"/>
                <a:gd name="connsiteX94" fmla="*/ 3352800 w 6886575"/>
                <a:gd name="connsiteY94" fmla="*/ 3971925 h 4648200"/>
                <a:gd name="connsiteX95" fmla="*/ 3457575 w 6886575"/>
                <a:gd name="connsiteY95" fmla="*/ 4143375 h 4648200"/>
                <a:gd name="connsiteX96" fmla="*/ 3467100 w 6886575"/>
                <a:gd name="connsiteY96" fmla="*/ 4229100 h 4648200"/>
                <a:gd name="connsiteX97" fmla="*/ 3438525 w 6886575"/>
                <a:gd name="connsiteY97" fmla="*/ 4371975 h 4648200"/>
                <a:gd name="connsiteX98" fmla="*/ 3609975 w 6886575"/>
                <a:gd name="connsiteY98" fmla="*/ 4467225 h 4648200"/>
                <a:gd name="connsiteX99" fmla="*/ 3724275 w 6886575"/>
                <a:gd name="connsiteY99" fmla="*/ 4448175 h 4648200"/>
                <a:gd name="connsiteX100" fmla="*/ 3810000 w 6886575"/>
                <a:gd name="connsiteY100" fmla="*/ 4371975 h 4648200"/>
                <a:gd name="connsiteX101" fmla="*/ 3667125 w 6886575"/>
                <a:gd name="connsiteY101" fmla="*/ 4200525 h 4648200"/>
                <a:gd name="connsiteX102" fmla="*/ 3638550 w 6886575"/>
                <a:gd name="connsiteY102" fmla="*/ 4162425 h 4648200"/>
                <a:gd name="connsiteX103" fmla="*/ 3600450 w 6886575"/>
                <a:gd name="connsiteY103" fmla="*/ 3924300 h 4648200"/>
                <a:gd name="connsiteX104" fmla="*/ 3648075 w 6886575"/>
                <a:gd name="connsiteY104" fmla="*/ 3657600 h 4648200"/>
                <a:gd name="connsiteX105" fmla="*/ 3714750 w 6886575"/>
                <a:gd name="connsiteY105" fmla="*/ 3429000 h 4648200"/>
                <a:gd name="connsiteX106" fmla="*/ 3800475 w 6886575"/>
                <a:gd name="connsiteY106" fmla="*/ 3381375 h 4648200"/>
                <a:gd name="connsiteX107" fmla="*/ 4029075 w 6886575"/>
                <a:gd name="connsiteY107" fmla="*/ 2809875 h 4648200"/>
                <a:gd name="connsiteX108" fmla="*/ 4286250 w 6886575"/>
                <a:gd name="connsiteY108" fmla="*/ 2362200 h 4648200"/>
                <a:gd name="connsiteX109" fmla="*/ 4362450 w 6886575"/>
                <a:gd name="connsiteY109" fmla="*/ 2457450 h 4648200"/>
                <a:gd name="connsiteX110" fmla="*/ 4524375 w 6886575"/>
                <a:gd name="connsiteY110" fmla="*/ 2543175 h 4648200"/>
                <a:gd name="connsiteX111" fmla="*/ 4657725 w 6886575"/>
                <a:gd name="connsiteY111" fmla="*/ 2695575 h 4648200"/>
                <a:gd name="connsiteX112" fmla="*/ 5000625 w 6886575"/>
                <a:gd name="connsiteY112" fmla="*/ 3105150 h 4648200"/>
                <a:gd name="connsiteX113" fmla="*/ 5114925 w 6886575"/>
                <a:gd name="connsiteY113" fmla="*/ 3248025 h 4648200"/>
                <a:gd name="connsiteX114" fmla="*/ 5162550 w 6886575"/>
                <a:gd name="connsiteY114" fmla="*/ 3343275 h 4648200"/>
                <a:gd name="connsiteX115" fmla="*/ 5286375 w 6886575"/>
                <a:gd name="connsiteY115" fmla="*/ 3495675 h 4648200"/>
                <a:gd name="connsiteX116" fmla="*/ 5448300 w 6886575"/>
                <a:gd name="connsiteY116" fmla="*/ 3771900 h 4648200"/>
                <a:gd name="connsiteX117" fmla="*/ 5524500 w 6886575"/>
                <a:gd name="connsiteY117" fmla="*/ 4057650 h 4648200"/>
                <a:gd name="connsiteX118" fmla="*/ 5629275 w 6886575"/>
                <a:gd name="connsiteY118" fmla="*/ 4152900 h 4648200"/>
                <a:gd name="connsiteX119" fmla="*/ 5753100 w 6886575"/>
                <a:gd name="connsiteY119" fmla="*/ 4267200 h 4648200"/>
                <a:gd name="connsiteX120" fmla="*/ 5743575 w 6886575"/>
                <a:gd name="connsiteY120" fmla="*/ 4352925 h 4648200"/>
                <a:gd name="connsiteX121" fmla="*/ 5734050 w 6886575"/>
                <a:gd name="connsiteY121" fmla="*/ 4448175 h 4648200"/>
                <a:gd name="connsiteX122" fmla="*/ 5857875 w 6886575"/>
                <a:gd name="connsiteY122" fmla="*/ 4543425 h 4648200"/>
                <a:gd name="connsiteX123" fmla="*/ 6115050 w 6886575"/>
                <a:gd name="connsiteY123" fmla="*/ 4562475 h 4648200"/>
                <a:gd name="connsiteX124" fmla="*/ 6153150 w 6886575"/>
                <a:gd name="connsiteY124" fmla="*/ 4533900 h 4648200"/>
                <a:gd name="connsiteX125" fmla="*/ 6076950 w 6886575"/>
                <a:gd name="connsiteY125" fmla="*/ 4314825 h 4648200"/>
                <a:gd name="connsiteX126" fmla="*/ 5972175 w 6886575"/>
                <a:gd name="connsiteY126" fmla="*/ 4238625 h 4648200"/>
                <a:gd name="connsiteX127" fmla="*/ 5943600 w 6886575"/>
                <a:gd name="connsiteY127" fmla="*/ 4152900 h 4648200"/>
                <a:gd name="connsiteX128" fmla="*/ 5743575 w 6886575"/>
                <a:gd name="connsiteY128" fmla="*/ 3990975 h 4648200"/>
                <a:gd name="connsiteX129" fmla="*/ 5495925 w 6886575"/>
                <a:gd name="connsiteY129" fmla="*/ 3467100 h 4648200"/>
                <a:gd name="connsiteX130" fmla="*/ 5486400 w 6886575"/>
                <a:gd name="connsiteY130" fmla="*/ 3343275 h 4648200"/>
                <a:gd name="connsiteX131" fmla="*/ 5143500 w 6886575"/>
                <a:gd name="connsiteY131" fmla="*/ 2733675 h 4648200"/>
                <a:gd name="connsiteX132" fmla="*/ 4943475 w 6886575"/>
                <a:gd name="connsiteY132" fmla="*/ 2219325 h 4648200"/>
                <a:gd name="connsiteX133" fmla="*/ 5076825 w 6886575"/>
                <a:gd name="connsiteY133" fmla="*/ 1952625 h 4648200"/>
                <a:gd name="connsiteX134" fmla="*/ 5143500 w 6886575"/>
                <a:gd name="connsiteY134" fmla="*/ 1600200 h 4648200"/>
                <a:gd name="connsiteX135" fmla="*/ 5334000 w 6886575"/>
                <a:gd name="connsiteY135" fmla="*/ 1333500 h 4648200"/>
                <a:gd name="connsiteX136" fmla="*/ 5762625 w 6886575"/>
                <a:gd name="connsiteY136" fmla="*/ 1009650 h 4648200"/>
                <a:gd name="connsiteX137" fmla="*/ 5924550 w 6886575"/>
                <a:gd name="connsiteY137" fmla="*/ 971550 h 4648200"/>
                <a:gd name="connsiteX138" fmla="*/ 6057900 w 6886575"/>
                <a:gd name="connsiteY138" fmla="*/ 1057275 h 4648200"/>
                <a:gd name="connsiteX139" fmla="*/ 6181725 w 6886575"/>
                <a:gd name="connsiteY139" fmla="*/ 1238250 h 4648200"/>
                <a:gd name="connsiteX140" fmla="*/ 6257925 w 6886575"/>
                <a:gd name="connsiteY140" fmla="*/ 1457325 h 4648200"/>
                <a:gd name="connsiteX141" fmla="*/ 6305550 w 6886575"/>
                <a:gd name="connsiteY141" fmla="*/ 1562100 h 4648200"/>
                <a:gd name="connsiteX142" fmla="*/ 6296025 w 6886575"/>
                <a:gd name="connsiteY142" fmla="*/ 1628775 h 4648200"/>
                <a:gd name="connsiteX143" fmla="*/ 6276975 w 6886575"/>
                <a:gd name="connsiteY143" fmla="*/ 1724025 h 4648200"/>
                <a:gd name="connsiteX144" fmla="*/ 6391275 w 6886575"/>
                <a:gd name="connsiteY144" fmla="*/ 1838325 h 4648200"/>
                <a:gd name="connsiteX145" fmla="*/ 6429375 w 6886575"/>
                <a:gd name="connsiteY145" fmla="*/ 1819275 h 4648200"/>
                <a:gd name="connsiteX146" fmla="*/ 6486525 w 6886575"/>
                <a:gd name="connsiteY146" fmla="*/ 1628775 h 4648200"/>
                <a:gd name="connsiteX147" fmla="*/ 6505575 w 6886575"/>
                <a:gd name="connsiteY147" fmla="*/ 1752600 h 4648200"/>
                <a:gd name="connsiteX148" fmla="*/ 6524625 w 6886575"/>
                <a:gd name="connsiteY148" fmla="*/ 1828800 h 4648200"/>
                <a:gd name="connsiteX149" fmla="*/ 6667500 w 6886575"/>
                <a:gd name="connsiteY149" fmla="*/ 1847850 h 4648200"/>
                <a:gd name="connsiteX150" fmla="*/ 6810375 w 6886575"/>
                <a:gd name="connsiteY150" fmla="*/ 1781175 h 4648200"/>
                <a:gd name="connsiteX151" fmla="*/ 6819900 w 6886575"/>
                <a:gd name="connsiteY151" fmla="*/ 1704975 h 4648200"/>
                <a:gd name="connsiteX152" fmla="*/ 6829425 w 6886575"/>
                <a:gd name="connsiteY152" fmla="*/ 1371600 h 4648200"/>
                <a:gd name="connsiteX153" fmla="*/ 6858000 w 6886575"/>
                <a:gd name="connsiteY153" fmla="*/ 1295400 h 4648200"/>
                <a:gd name="connsiteX154" fmla="*/ 6819900 w 6886575"/>
                <a:gd name="connsiteY154" fmla="*/ 1257300 h 4648200"/>
                <a:gd name="connsiteX155" fmla="*/ 6819900 w 6886575"/>
                <a:gd name="connsiteY155" fmla="*/ 1219200 h 4648200"/>
                <a:gd name="connsiteX156" fmla="*/ 6886575 w 6886575"/>
                <a:gd name="connsiteY156" fmla="*/ 1152525 h 4648200"/>
                <a:gd name="connsiteX157" fmla="*/ 6877050 w 6886575"/>
                <a:gd name="connsiteY157" fmla="*/ 895350 h 4648200"/>
                <a:gd name="connsiteX158" fmla="*/ 6829425 w 6886575"/>
                <a:gd name="connsiteY158" fmla="*/ 485775 h 4648200"/>
                <a:gd name="connsiteX159" fmla="*/ 6781800 w 6886575"/>
                <a:gd name="connsiteY159" fmla="*/ 352425 h 4648200"/>
                <a:gd name="connsiteX160" fmla="*/ 6867525 w 6886575"/>
                <a:gd name="connsiteY160" fmla="*/ 209550 h 4648200"/>
                <a:gd name="connsiteX161" fmla="*/ 6819900 w 6886575"/>
                <a:gd name="connsiteY161" fmla="*/ 200025 h 4648200"/>
                <a:gd name="connsiteX162" fmla="*/ 6886575 w 6886575"/>
                <a:gd name="connsiteY162" fmla="*/ 0 h 4648200"/>
                <a:gd name="connsiteX163" fmla="*/ 6648450 w 6886575"/>
                <a:gd name="connsiteY163" fmla="*/ 238125 h 4648200"/>
                <a:gd name="connsiteX164" fmla="*/ 6486525 w 6886575"/>
                <a:gd name="connsiteY164" fmla="*/ 200025 h 4648200"/>
                <a:gd name="connsiteX165" fmla="*/ 6400800 w 6886575"/>
                <a:gd name="connsiteY165" fmla="*/ 200025 h 4648200"/>
                <a:gd name="connsiteX166" fmla="*/ 6315075 w 6886575"/>
                <a:gd name="connsiteY166" fmla="*/ 161925 h 4648200"/>
                <a:gd name="connsiteX167" fmla="*/ 6210300 w 6886575"/>
                <a:gd name="connsiteY167" fmla="*/ 171450 h 4648200"/>
                <a:gd name="connsiteX168" fmla="*/ 6067425 w 6886575"/>
                <a:gd name="connsiteY168" fmla="*/ 152400 h 4648200"/>
                <a:gd name="connsiteX169" fmla="*/ 6029325 w 6886575"/>
                <a:gd name="connsiteY169" fmla="*/ 161925 h 4648200"/>
                <a:gd name="connsiteX170" fmla="*/ 5981700 w 6886575"/>
                <a:gd name="connsiteY170" fmla="*/ 161925 h 4648200"/>
                <a:gd name="connsiteX171" fmla="*/ 5857875 w 6886575"/>
                <a:gd name="connsiteY171" fmla="*/ 180975 h 4648200"/>
                <a:gd name="connsiteX172" fmla="*/ 5638800 w 6886575"/>
                <a:gd name="connsiteY172" fmla="*/ 219075 h 4648200"/>
                <a:gd name="connsiteX173" fmla="*/ 5600700 w 6886575"/>
                <a:gd name="connsiteY173" fmla="*/ 219075 h 4648200"/>
                <a:gd name="connsiteX174" fmla="*/ 5486400 w 6886575"/>
                <a:gd name="connsiteY174" fmla="*/ 238125 h 4648200"/>
                <a:gd name="connsiteX175" fmla="*/ 5324475 w 6886575"/>
                <a:gd name="connsiteY175" fmla="*/ 219075 h 4648200"/>
                <a:gd name="connsiteX176" fmla="*/ 5257800 w 6886575"/>
                <a:gd name="connsiteY176" fmla="*/ 276225 h 4648200"/>
                <a:gd name="connsiteX177" fmla="*/ 5229225 w 6886575"/>
                <a:gd name="connsiteY177" fmla="*/ 276225 h 4648200"/>
                <a:gd name="connsiteX0" fmla="*/ 3619500 w 6886575"/>
                <a:gd name="connsiteY0" fmla="*/ 381000 h 4648200"/>
                <a:gd name="connsiteX1" fmla="*/ 3629025 w 6886575"/>
                <a:gd name="connsiteY1" fmla="*/ 381000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229225 w 6886575"/>
                <a:gd name="connsiteY178" fmla="*/ 276225 h 4648200"/>
                <a:gd name="connsiteX0" fmla="*/ 3619500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229225 w 6886575"/>
                <a:gd name="connsiteY178" fmla="*/ 276225 h 4648200"/>
                <a:gd name="connsiteX0" fmla="*/ 4972050 w 6886575"/>
                <a:gd name="connsiteY0" fmla="*/ 32385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229225 w 6886575"/>
                <a:gd name="connsiteY178" fmla="*/ 276225 h 4648200"/>
                <a:gd name="connsiteX0" fmla="*/ 4972050 w 6886575"/>
                <a:gd name="connsiteY0" fmla="*/ 32385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0" fmla="*/ 4848225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0" fmla="*/ 4848225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5 w 6886575"/>
                <a:gd name="connsiteY147" fmla="*/ 1628775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179" fmla="*/ 4848225 w 6886575"/>
                <a:gd name="connsiteY179" fmla="*/ 381000 h 4648200"/>
                <a:gd name="connsiteX0" fmla="*/ 4848225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6 w 6886575"/>
                <a:gd name="connsiteY147" fmla="*/ 1694581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179" fmla="*/ 4848225 w 6886575"/>
                <a:gd name="connsiteY179" fmla="*/ 381000 h 4648200"/>
                <a:gd name="connsiteX0" fmla="*/ 4848225 w 6886575"/>
                <a:gd name="connsiteY0" fmla="*/ 381000 h 4648200"/>
                <a:gd name="connsiteX1" fmla="*/ 4371975 w 6886575"/>
                <a:gd name="connsiteY1" fmla="*/ 428625 h 4648200"/>
                <a:gd name="connsiteX2" fmla="*/ 3419475 w 6886575"/>
                <a:gd name="connsiteY2" fmla="*/ 438150 h 4648200"/>
                <a:gd name="connsiteX3" fmla="*/ 3295650 w 6886575"/>
                <a:gd name="connsiteY3" fmla="*/ 495300 h 4648200"/>
                <a:gd name="connsiteX4" fmla="*/ 3181350 w 6886575"/>
                <a:gd name="connsiteY4" fmla="*/ 581025 h 4648200"/>
                <a:gd name="connsiteX5" fmla="*/ 2933700 w 6886575"/>
                <a:gd name="connsiteY5" fmla="*/ 600075 h 4648200"/>
                <a:gd name="connsiteX6" fmla="*/ 2724150 w 6886575"/>
                <a:gd name="connsiteY6" fmla="*/ 571500 h 4648200"/>
                <a:gd name="connsiteX7" fmla="*/ 2628900 w 6886575"/>
                <a:gd name="connsiteY7" fmla="*/ 561975 h 4648200"/>
                <a:gd name="connsiteX8" fmla="*/ 2619375 w 6886575"/>
                <a:gd name="connsiteY8" fmla="*/ 609600 h 4648200"/>
                <a:gd name="connsiteX9" fmla="*/ 2419350 w 6886575"/>
                <a:gd name="connsiteY9" fmla="*/ 647700 h 4648200"/>
                <a:gd name="connsiteX10" fmla="*/ 2286000 w 6886575"/>
                <a:gd name="connsiteY10" fmla="*/ 647700 h 4648200"/>
                <a:gd name="connsiteX11" fmla="*/ 1838325 w 6886575"/>
                <a:gd name="connsiteY11" fmla="*/ 523875 h 4648200"/>
                <a:gd name="connsiteX12" fmla="*/ 1628775 w 6886575"/>
                <a:gd name="connsiteY12" fmla="*/ 552450 h 4648200"/>
                <a:gd name="connsiteX13" fmla="*/ 933450 w 6886575"/>
                <a:gd name="connsiteY13" fmla="*/ 704850 h 4648200"/>
                <a:gd name="connsiteX14" fmla="*/ 866775 w 6886575"/>
                <a:gd name="connsiteY14" fmla="*/ 819150 h 4648200"/>
                <a:gd name="connsiteX15" fmla="*/ 714375 w 6886575"/>
                <a:gd name="connsiteY15" fmla="*/ 942975 h 4648200"/>
                <a:gd name="connsiteX16" fmla="*/ 542925 w 6886575"/>
                <a:gd name="connsiteY16" fmla="*/ 1038225 h 4648200"/>
                <a:gd name="connsiteX17" fmla="*/ 285750 w 6886575"/>
                <a:gd name="connsiteY17" fmla="*/ 1628775 h 4648200"/>
                <a:gd name="connsiteX18" fmla="*/ 295275 w 6886575"/>
                <a:gd name="connsiteY18" fmla="*/ 1885950 h 4648200"/>
                <a:gd name="connsiteX19" fmla="*/ 161925 w 6886575"/>
                <a:gd name="connsiteY19" fmla="*/ 2238375 h 4648200"/>
                <a:gd name="connsiteX20" fmla="*/ 142875 w 6886575"/>
                <a:gd name="connsiteY20" fmla="*/ 2495550 h 4648200"/>
                <a:gd name="connsiteX21" fmla="*/ 104775 w 6886575"/>
                <a:gd name="connsiteY21" fmla="*/ 2657475 h 4648200"/>
                <a:gd name="connsiteX22" fmla="*/ 114300 w 6886575"/>
                <a:gd name="connsiteY22" fmla="*/ 2971800 h 4648200"/>
                <a:gd name="connsiteX23" fmla="*/ 114300 w 6886575"/>
                <a:gd name="connsiteY23" fmla="*/ 2971800 h 4648200"/>
                <a:gd name="connsiteX24" fmla="*/ 85725 w 6886575"/>
                <a:gd name="connsiteY24" fmla="*/ 3419475 h 4648200"/>
                <a:gd name="connsiteX25" fmla="*/ 0 w 6886575"/>
                <a:gd name="connsiteY25" fmla="*/ 3629025 h 4648200"/>
                <a:gd name="connsiteX26" fmla="*/ 142875 w 6886575"/>
                <a:gd name="connsiteY26" fmla="*/ 3476625 h 4648200"/>
                <a:gd name="connsiteX27" fmla="*/ 133350 w 6886575"/>
                <a:gd name="connsiteY27" fmla="*/ 3609975 h 4648200"/>
                <a:gd name="connsiteX28" fmla="*/ 295275 w 6886575"/>
                <a:gd name="connsiteY28" fmla="*/ 3390900 h 4648200"/>
                <a:gd name="connsiteX29" fmla="*/ 304800 w 6886575"/>
                <a:gd name="connsiteY29" fmla="*/ 3600450 h 4648200"/>
                <a:gd name="connsiteX30" fmla="*/ 390525 w 6886575"/>
                <a:gd name="connsiteY30" fmla="*/ 3238500 h 4648200"/>
                <a:gd name="connsiteX31" fmla="*/ 428625 w 6886575"/>
                <a:gd name="connsiteY31" fmla="*/ 3400425 h 4648200"/>
                <a:gd name="connsiteX32" fmla="*/ 476250 w 6886575"/>
                <a:gd name="connsiteY32" fmla="*/ 2952750 h 4648200"/>
                <a:gd name="connsiteX33" fmla="*/ 590550 w 6886575"/>
                <a:gd name="connsiteY33" fmla="*/ 2571750 h 4648200"/>
                <a:gd name="connsiteX34" fmla="*/ 657225 w 6886575"/>
                <a:gd name="connsiteY34" fmla="*/ 2171700 h 4648200"/>
                <a:gd name="connsiteX35" fmla="*/ 685800 w 6886575"/>
                <a:gd name="connsiteY35" fmla="*/ 1828800 h 4648200"/>
                <a:gd name="connsiteX36" fmla="*/ 685800 w 6886575"/>
                <a:gd name="connsiteY36" fmla="*/ 1685925 h 4648200"/>
                <a:gd name="connsiteX37" fmla="*/ 781050 w 6886575"/>
                <a:gd name="connsiteY37" fmla="*/ 1952625 h 4648200"/>
                <a:gd name="connsiteX38" fmla="*/ 762000 w 6886575"/>
                <a:gd name="connsiteY38" fmla="*/ 1685925 h 4648200"/>
                <a:gd name="connsiteX39" fmla="*/ 933450 w 6886575"/>
                <a:gd name="connsiteY39" fmla="*/ 2124075 h 4648200"/>
                <a:gd name="connsiteX40" fmla="*/ 1038225 w 6886575"/>
                <a:gd name="connsiteY40" fmla="*/ 2257425 h 4648200"/>
                <a:gd name="connsiteX41" fmla="*/ 933450 w 6886575"/>
                <a:gd name="connsiteY41" fmla="*/ 2428875 h 4648200"/>
                <a:gd name="connsiteX42" fmla="*/ 790575 w 6886575"/>
                <a:gd name="connsiteY42" fmla="*/ 2600325 h 4648200"/>
                <a:gd name="connsiteX43" fmla="*/ 676275 w 6886575"/>
                <a:gd name="connsiteY43" fmla="*/ 2686050 h 4648200"/>
                <a:gd name="connsiteX44" fmla="*/ 609600 w 6886575"/>
                <a:gd name="connsiteY44" fmla="*/ 2781300 h 4648200"/>
                <a:gd name="connsiteX45" fmla="*/ 628650 w 6886575"/>
                <a:gd name="connsiteY45" fmla="*/ 3228975 h 4648200"/>
                <a:gd name="connsiteX46" fmla="*/ 657225 w 6886575"/>
                <a:gd name="connsiteY46" fmla="*/ 3457575 h 4648200"/>
                <a:gd name="connsiteX47" fmla="*/ 695325 w 6886575"/>
                <a:gd name="connsiteY47" fmla="*/ 3629025 h 4648200"/>
                <a:gd name="connsiteX48" fmla="*/ 647700 w 6886575"/>
                <a:gd name="connsiteY48" fmla="*/ 3752850 h 4648200"/>
                <a:gd name="connsiteX49" fmla="*/ 628650 w 6886575"/>
                <a:gd name="connsiteY49" fmla="*/ 3838575 h 4648200"/>
                <a:gd name="connsiteX50" fmla="*/ 552450 w 6886575"/>
                <a:gd name="connsiteY50" fmla="*/ 3981450 h 4648200"/>
                <a:gd name="connsiteX51" fmla="*/ 495300 w 6886575"/>
                <a:gd name="connsiteY51" fmla="*/ 3914775 h 4648200"/>
                <a:gd name="connsiteX52" fmla="*/ 352425 w 6886575"/>
                <a:gd name="connsiteY52" fmla="*/ 3933825 h 4648200"/>
                <a:gd name="connsiteX53" fmla="*/ 238125 w 6886575"/>
                <a:gd name="connsiteY53" fmla="*/ 4219575 h 4648200"/>
                <a:gd name="connsiteX54" fmla="*/ 438150 w 6886575"/>
                <a:gd name="connsiteY54" fmla="*/ 4200525 h 4648200"/>
                <a:gd name="connsiteX55" fmla="*/ 523875 w 6886575"/>
                <a:gd name="connsiteY55" fmla="*/ 4124325 h 4648200"/>
                <a:gd name="connsiteX56" fmla="*/ 742950 w 6886575"/>
                <a:gd name="connsiteY56" fmla="*/ 3990975 h 4648200"/>
                <a:gd name="connsiteX57" fmla="*/ 847725 w 6886575"/>
                <a:gd name="connsiteY57" fmla="*/ 3943350 h 4648200"/>
                <a:gd name="connsiteX58" fmla="*/ 866775 w 6886575"/>
                <a:gd name="connsiteY58" fmla="*/ 3771900 h 4648200"/>
                <a:gd name="connsiteX59" fmla="*/ 857250 w 6886575"/>
                <a:gd name="connsiteY59" fmla="*/ 3143250 h 4648200"/>
                <a:gd name="connsiteX60" fmla="*/ 885825 w 6886575"/>
                <a:gd name="connsiteY60" fmla="*/ 3048000 h 4648200"/>
                <a:gd name="connsiteX61" fmla="*/ 1085850 w 6886575"/>
                <a:gd name="connsiteY61" fmla="*/ 2800350 h 4648200"/>
                <a:gd name="connsiteX62" fmla="*/ 1038225 w 6886575"/>
                <a:gd name="connsiteY62" fmla="*/ 3057525 h 4648200"/>
                <a:gd name="connsiteX63" fmla="*/ 990600 w 6886575"/>
                <a:gd name="connsiteY63" fmla="*/ 3200400 h 4648200"/>
                <a:gd name="connsiteX64" fmla="*/ 1162050 w 6886575"/>
                <a:gd name="connsiteY64" fmla="*/ 3562350 h 4648200"/>
                <a:gd name="connsiteX65" fmla="*/ 1390650 w 6886575"/>
                <a:gd name="connsiteY65" fmla="*/ 4057650 h 4648200"/>
                <a:gd name="connsiteX66" fmla="*/ 1447800 w 6886575"/>
                <a:gd name="connsiteY66" fmla="*/ 4295775 h 4648200"/>
                <a:gd name="connsiteX67" fmla="*/ 1590675 w 6886575"/>
                <a:gd name="connsiteY67" fmla="*/ 4381500 h 4648200"/>
                <a:gd name="connsiteX68" fmla="*/ 1685925 w 6886575"/>
                <a:gd name="connsiteY68" fmla="*/ 4467225 h 4648200"/>
                <a:gd name="connsiteX69" fmla="*/ 1676400 w 6886575"/>
                <a:gd name="connsiteY69" fmla="*/ 4552950 h 4648200"/>
                <a:gd name="connsiteX70" fmla="*/ 1752600 w 6886575"/>
                <a:gd name="connsiteY70" fmla="*/ 4648200 h 4648200"/>
                <a:gd name="connsiteX71" fmla="*/ 1933575 w 6886575"/>
                <a:gd name="connsiteY71" fmla="*/ 4638675 h 4648200"/>
                <a:gd name="connsiteX72" fmla="*/ 2085975 w 6886575"/>
                <a:gd name="connsiteY72" fmla="*/ 4562475 h 4648200"/>
                <a:gd name="connsiteX73" fmla="*/ 1943100 w 6886575"/>
                <a:gd name="connsiteY73" fmla="*/ 4381500 h 4648200"/>
                <a:gd name="connsiteX74" fmla="*/ 1781175 w 6886575"/>
                <a:gd name="connsiteY74" fmla="*/ 4314825 h 4648200"/>
                <a:gd name="connsiteX75" fmla="*/ 1628775 w 6886575"/>
                <a:gd name="connsiteY75" fmla="*/ 4067175 h 4648200"/>
                <a:gd name="connsiteX76" fmla="*/ 1400175 w 6886575"/>
                <a:gd name="connsiteY76" fmla="*/ 3552825 h 4648200"/>
                <a:gd name="connsiteX77" fmla="*/ 1371600 w 6886575"/>
                <a:gd name="connsiteY77" fmla="*/ 3362325 h 4648200"/>
                <a:gd name="connsiteX78" fmla="*/ 1438275 w 6886575"/>
                <a:gd name="connsiteY78" fmla="*/ 3038475 h 4648200"/>
                <a:gd name="connsiteX79" fmla="*/ 1552575 w 6886575"/>
                <a:gd name="connsiteY79" fmla="*/ 2762250 h 4648200"/>
                <a:gd name="connsiteX80" fmla="*/ 1790700 w 6886575"/>
                <a:gd name="connsiteY80" fmla="*/ 2171700 h 4648200"/>
                <a:gd name="connsiteX81" fmla="*/ 1895475 w 6886575"/>
                <a:gd name="connsiteY81" fmla="*/ 2152650 h 4648200"/>
                <a:gd name="connsiteX82" fmla="*/ 1962150 w 6886575"/>
                <a:gd name="connsiteY82" fmla="*/ 2038350 h 4648200"/>
                <a:gd name="connsiteX83" fmla="*/ 2019300 w 6886575"/>
                <a:gd name="connsiteY83" fmla="*/ 1905000 h 4648200"/>
                <a:gd name="connsiteX84" fmla="*/ 2114550 w 6886575"/>
                <a:gd name="connsiteY84" fmla="*/ 1914525 h 4648200"/>
                <a:gd name="connsiteX85" fmla="*/ 2600325 w 6886575"/>
                <a:gd name="connsiteY85" fmla="*/ 2143125 h 4648200"/>
                <a:gd name="connsiteX86" fmla="*/ 2990850 w 6886575"/>
                <a:gd name="connsiteY86" fmla="*/ 2238375 h 4648200"/>
                <a:gd name="connsiteX87" fmla="*/ 3352800 w 6886575"/>
                <a:gd name="connsiteY87" fmla="*/ 2238375 h 4648200"/>
                <a:gd name="connsiteX88" fmla="*/ 3457575 w 6886575"/>
                <a:gd name="connsiteY88" fmla="*/ 2247900 h 4648200"/>
                <a:gd name="connsiteX89" fmla="*/ 3505200 w 6886575"/>
                <a:gd name="connsiteY89" fmla="*/ 2266950 h 4648200"/>
                <a:gd name="connsiteX90" fmla="*/ 3676650 w 6886575"/>
                <a:gd name="connsiteY90" fmla="*/ 2257425 h 4648200"/>
                <a:gd name="connsiteX91" fmla="*/ 3800475 w 6886575"/>
                <a:gd name="connsiteY91" fmla="*/ 2343150 h 4648200"/>
                <a:gd name="connsiteX92" fmla="*/ 3571875 w 6886575"/>
                <a:gd name="connsiteY92" fmla="*/ 3152775 h 4648200"/>
                <a:gd name="connsiteX93" fmla="*/ 3590925 w 6886575"/>
                <a:gd name="connsiteY93" fmla="*/ 3286125 h 4648200"/>
                <a:gd name="connsiteX94" fmla="*/ 3381375 w 6886575"/>
                <a:gd name="connsiteY94" fmla="*/ 3790950 h 4648200"/>
                <a:gd name="connsiteX95" fmla="*/ 3352800 w 6886575"/>
                <a:gd name="connsiteY95" fmla="*/ 3971925 h 4648200"/>
                <a:gd name="connsiteX96" fmla="*/ 3457575 w 6886575"/>
                <a:gd name="connsiteY96" fmla="*/ 4143375 h 4648200"/>
                <a:gd name="connsiteX97" fmla="*/ 3467100 w 6886575"/>
                <a:gd name="connsiteY97" fmla="*/ 4229100 h 4648200"/>
                <a:gd name="connsiteX98" fmla="*/ 3438525 w 6886575"/>
                <a:gd name="connsiteY98" fmla="*/ 4371975 h 4648200"/>
                <a:gd name="connsiteX99" fmla="*/ 3609975 w 6886575"/>
                <a:gd name="connsiteY99" fmla="*/ 4467225 h 4648200"/>
                <a:gd name="connsiteX100" fmla="*/ 3724275 w 6886575"/>
                <a:gd name="connsiteY100" fmla="*/ 4448175 h 4648200"/>
                <a:gd name="connsiteX101" fmla="*/ 3810000 w 6886575"/>
                <a:gd name="connsiteY101" fmla="*/ 4371975 h 4648200"/>
                <a:gd name="connsiteX102" fmla="*/ 3667125 w 6886575"/>
                <a:gd name="connsiteY102" fmla="*/ 4200525 h 4648200"/>
                <a:gd name="connsiteX103" fmla="*/ 3638550 w 6886575"/>
                <a:gd name="connsiteY103" fmla="*/ 4162425 h 4648200"/>
                <a:gd name="connsiteX104" fmla="*/ 3600450 w 6886575"/>
                <a:gd name="connsiteY104" fmla="*/ 3924300 h 4648200"/>
                <a:gd name="connsiteX105" fmla="*/ 3648075 w 6886575"/>
                <a:gd name="connsiteY105" fmla="*/ 3657600 h 4648200"/>
                <a:gd name="connsiteX106" fmla="*/ 3714750 w 6886575"/>
                <a:gd name="connsiteY106" fmla="*/ 3429000 h 4648200"/>
                <a:gd name="connsiteX107" fmla="*/ 3800475 w 6886575"/>
                <a:gd name="connsiteY107" fmla="*/ 3381375 h 4648200"/>
                <a:gd name="connsiteX108" fmla="*/ 4029075 w 6886575"/>
                <a:gd name="connsiteY108" fmla="*/ 2809875 h 4648200"/>
                <a:gd name="connsiteX109" fmla="*/ 4286250 w 6886575"/>
                <a:gd name="connsiteY109" fmla="*/ 2362200 h 4648200"/>
                <a:gd name="connsiteX110" fmla="*/ 4362450 w 6886575"/>
                <a:gd name="connsiteY110" fmla="*/ 2457450 h 4648200"/>
                <a:gd name="connsiteX111" fmla="*/ 4524375 w 6886575"/>
                <a:gd name="connsiteY111" fmla="*/ 2543175 h 4648200"/>
                <a:gd name="connsiteX112" fmla="*/ 4657725 w 6886575"/>
                <a:gd name="connsiteY112" fmla="*/ 2695575 h 4648200"/>
                <a:gd name="connsiteX113" fmla="*/ 5000625 w 6886575"/>
                <a:gd name="connsiteY113" fmla="*/ 3105150 h 4648200"/>
                <a:gd name="connsiteX114" fmla="*/ 5114925 w 6886575"/>
                <a:gd name="connsiteY114" fmla="*/ 3248025 h 4648200"/>
                <a:gd name="connsiteX115" fmla="*/ 5162550 w 6886575"/>
                <a:gd name="connsiteY115" fmla="*/ 3343275 h 4648200"/>
                <a:gd name="connsiteX116" fmla="*/ 5286375 w 6886575"/>
                <a:gd name="connsiteY116" fmla="*/ 3495675 h 4648200"/>
                <a:gd name="connsiteX117" fmla="*/ 5448300 w 6886575"/>
                <a:gd name="connsiteY117" fmla="*/ 3771900 h 4648200"/>
                <a:gd name="connsiteX118" fmla="*/ 5524500 w 6886575"/>
                <a:gd name="connsiteY118" fmla="*/ 4057650 h 4648200"/>
                <a:gd name="connsiteX119" fmla="*/ 5629275 w 6886575"/>
                <a:gd name="connsiteY119" fmla="*/ 4152900 h 4648200"/>
                <a:gd name="connsiteX120" fmla="*/ 5753100 w 6886575"/>
                <a:gd name="connsiteY120" fmla="*/ 4267200 h 4648200"/>
                <a:gd name="connsiteX121" fmla="*/ 5743575 w 6886575"/>
                <a:gd name="connsiteY121" fmla="*/ 4352925 h 4648200"/>
                <a:gd name="connsiteX122" fmla="*/ 5734050 w 6886575"/>
                <a:gd name="connsiteY122" fmla="*/ 4448175 h 4648200"/>
                <a:gd name="connsiteX123" fmla="*/ 5857875 w 6886575"/>
                <a:gd name="connsiteY123" fmla="*/ 4543425 h 4648200"/>
                <a:gd name="connsiteX124" fmla="*/ 6115050 w 6886575"/>
                <a:gd name="connsiteY124" fmla="*/ 4562475 h 4648200"/>
                <a:gd name="connsiteX125" fmla="*/ 6153150 w 6886575"/>
                <a:gd name="connsiteY125" fmla="*/ 4533900 h 4648200"/>
                <a:gd name="connsiteX126" fmla="*/ 6076950 w 6886575"/>
                <a:gd name="connsiteY126" fmla="*/ 4314825 h 4648200"/>
                <a:gd name="connsiteX127" fmla="*/ 5972175 w 6886575"/>
                <a:gd name="connsiteY127" fmla="*/ 4238625 h 4648200"/>
                <a:gd name="connsiteX128" fmla="*/ 5943600 w 6886575"/>
                <a:gd name="connsiteY128" fmla="*/ 4152900 h 4648200"/>
                <a:gd name="connsiteX129" fmla="*/ 5743575 w 6886575"/>
                <a:gd name="connsiteY129" fmla="*/ 3990975 h 4648200"/>
                <a:gd name="connsiteX130" fmla="*/ 5495925 w 6886575"/>
                <a:gd name="connsiteY130" fmla="*/ 3467100 h 4648200"/>
                <a:gd name="connsiteX131" fmla="*/ 5486400 w 6886575"/>
                <a:gd name="connsiteY131" fmla="*/ 3343275 h 4648200"/>
                <a:gd name="connsiteX132" fmla="*/ 5143500 w 6886575"/>
                <a:gd name="connsiteY132" fmla="*/ 2733675 h 4648200"/>
                <a:gd name="connsiteX133" fmla="*/ 4943475 w 6886575"/>
                <a:gd name="connsiteY133" fmla="*/ 2219325 h 4648200"/>
                <a:gd name="connsiteX134" fmla="*/ 5076825 w 6886575"/>
                <a:gd name="connsiteY134" fmla="*/ 1952625 h 4648200"/>
                <a:gd name="connsiteX135" fmla="*/ 5143500 w 6886575"/>
                <a:gd name="connsiteY135" fmla="*/ 1600200 h 4648200"/>
                <a:gd name="connsiteX136" fmla="*/ 5334000 w 6886575"/>
                <a:gd name="connsiteY136" fmla="*/ 1333500 h 4648200"/>
                <a:gd name="connsiteX137" fmla="*/ 5762625 w 6886575"/>
                <a:gd name="connsiteY137" fmla="*/ 1009650 h 4648200"/>
                <a:gd name="connsiteX138" fmla="*/ 5924550 w 6886575"/>
                <a:gd name="connsiteY138" fmla="*/ 971550 h 4648200"/>
                <a:gd name="connsiteX139" fmla="*/ 6057900 w 6886575"/>
                <a:gd name="connsiteY139" fmla="*/ 1057275 h 4648200"/>
                <a:gd name="connsiteX140" fmla="*/ 6181725 w 6886575"/>
                <a:gd name="connsiteY140" fmla="*/ 1238250 h 4648200"/>
                <a:gd name="connsiteX141" fmla="*/ 6257925 w 6886575"/>
                <a:gd name="connsiteY141" fmla="*/ 1457325 h 4648200"/>
                <a:gd name="connsiteX142" fmla="*/ 6305550 w 6886575"/>
                <a:gd name="connsiteY142" fmla="*/ 1562100 h 4648200"/>
                <a:gd name="connsiteX143" fmla="*/ 6296025 w 6886575"/>
                <a:gd name="connsiteY143" fmla="*/ 1628775 h 4648200"/>
                <a:gd name="connsiteX144" fmla="*/ 6276975 w 6886575"/>
                <a:gd name="connsiteY144" fmla="*/ 1724025 h 4648200"/>
                <a:gd name="connsiteX145" fmla="*/ 6391275 w 6886575"/>
                <a:gd name="connsiteY145" fmla="*/ 1838325 h 4648200"/>
                <a:gd name="connsiteX146" fmla="*/ 6429375 w 6886575"/>
                <a:gd name="connsiteY146" fmla="*/ 1819275 h 4648200"/>
                <a:gd name="connsiteX147" fmla="*/ 6486526 w 6886575"/>
                <a:gd name="connsiteY147" fmla="*/ 1749420 h 4648200"/>
                <a:gd name="connsiteX148" fmla="*/ 6505575 w 6886575"/>
                <a:gd name="connsiteY148" fmla="*/ 1752600 h 4648200"/>
                <a:gd name="connsiteX149" fmla="*/ 6524625 w 6886575"/>
                <a:gd name="connsiteY149" fmla="*/ 1828800 h 4648200"/>
                <a:gd name="connsiteX150" fmla="*/ 6667500 w 6886575"/>
                <a:gd name="connsiteY150" fmla="*/ 1847850 h 4648200"/>
                <a:gd name="connsiteX151" fmla="*/ 6810375 w 6886575"/>
                <a:gd name="connsiteY151" fmla="*/ 1781175 h 4648200"/>
                <a:gd name="connsiteX152" fmla="*/ 6819900 w 6886575"/>
                <a:gd name="connsiteY152" fmla="*/ 1704975 h 4648200"/>
                <a:gd name="connsiteX153" fmla="*/ 6829425 w 6886575"/>
                <a:gd name="connsiteY153" fmla="*/ 1371600 h 4648200"/>
                <a:gd name="connsiteX154" fmla="*/ 6858000 w 6886575"/>
                <a:gd name="connsiteY154" fmla="*/ 1295400 h 4648200"/>
                <a:gd name="connsiteX155" fmla="*/ 6819900 w 6886575"/>
                <a:gd name="connsiteY155" fmla="*/ 1257300 h 4648200"/>
                <a:gd name="connsiteX156" fmla="*/ 6819900 w 6886575"/>
                <a:gd name="connsiteY156" fmla="*/ 1219200 h 4648200"/>
                <a:gd name="connsiteX157" fmla="*/ 6886575 w 6886575"/>
                <a:gd name="connsiteY157" fmla="*/ 1152525 h 4648200"/>
                <a:gd name="connsiteX158" fmla="*/ 6877050 w 6886575"/>
                <a:gd name="connsiteY158" fmla="*/ 895350 h 4648200"/>
                <a:gd name="connsiteX159" fmla="*/ 6829425 w 6886575"/>
                <a:gd name="connsiteY159" fmla="*/ 485775 h 4648200"/>
                <a:gd name="connsiteX160" fmla="*/ 6781800 w 6886575"/>
                <a:gd name="connsiteY160" fmla="*/ 352425 h 4648200"/>
                <a:gd name="connsiteX161" fmla="*/ 6867525 w 6886575"/>
                <a:gd name="connsiteY161" fmla="*/ 209550 h 4648200"/>
                <a:gd name="connsiteX162" fmla="*/ 6819900 w 6886575"/>
                <a:gd name="connsiteY162" fmla="*/ 200025 h 4648200"/>
                <a:gd name="connsiteX163" fmla="*/ 6886575 w 6886575"/>
                <a:gd name="connsiteY163" fmla="*/ 0 h 4648200"/>
                <a:gd name="connsiteX164" fmla="*/ 6648450 w 6886575"/>
                <a:gd name="connsiteY164" fmla="*/ 238125 h 4648200"/>
                <a:gd name="connsiteX165" fmla="*/ 6486525 w 6886575"/>
                <a:gd name="connsiteY165" fmla="*/ 200025 h 4648200"/>
                <a:gd name="connsiteX166" fmla="*/ 6400800 w 6886575"/>
                <a:gd name="connsiteY166" fmla="*/ 200025 h 4648200"/>
                <a:gd name="connsiteX167" fmla="*/ 6315075 w 6886575"/>
                <a:gd name="connsiteY167" fmla="*/ 161925 h 4648200"/>
                <a:gd name="connsiteX168" fmla="*/ 6210300 w 6886575"/>
                <a:gd name="connsiteY168" fmla="*/ 171450 h 4648200"/>
                <a:gd name="connsiteX169" fmla="*/ 6067425 w 6886575"/>
                <a:gd name="connsiteY169" fmla="*/ 152400 h 4648200"/>
                <a:gd name="connsiteX170" fmla="*/ 6029325 w 6886575"/>
                <a:gd name="connsiteY170" fmla="*/ 161925 h 4648200"/>
                <a:gd name="connsiteX171" fmla="*/ 5981700 w 6886575"/>
                <a:gd name="connsiteY171" fmla="*/ 161925 h 4648200"/>
                <a:gd name="connsiteX172" fmla="*/ 5857875 w 6886575"/>
                <a:gd name="connsiteY172" fmla="*/ 180975 h 4648200"/>
                <a:gd name="connsiteX173" fmla="*/ 5638800 w 6886575"/>
                <a:gd name="connsiteY173" fmla="*/ 219075 h 4648200"/>
                <a:gd name="connsiteX174" fmla="*/ 5600700 w 6886575"/>
                <a:gd name="connsiteY174" fmla="*/ 219075 h 4648200"/>
                <a:gd name="connsiteX175" fmla="*/ 5486400 w 6886575"/>
                <a:gd name="connsiteY175" fmla="*/ 238125 h 4648200"/>
                <a:gd name="connsiteX176" fmla="*/ 5324475 w 6886575"/>
                <a:gd name="connsiteY176" fmla="*/ 219075 h 4648200"/>
                <a:gd name="connsiteX177" fmla="*/ 5257800 w 6886575"/>
                <a:gd name="connsiteY177" fmla="*/ 276225 h 4648200"/>
                <a:gd name="connsiteX178" fmla="*/ 5095875 w 6886575"/>
                <a:gd name="connsiteY178" fmla="*/ 314325 h 4648200"/>
                <a:gd name="connsiteX179" fmla="*/ 4848225 w 6886575"/>
                <a:gd name="connsiteY179" fmla="*/ 381000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6886575" h="4648200">
                  <a:moveTo>
                    <a:pt x="4848225" y="381000"/>
                  </a:moveTo>
                  <a:lnTo>
                    <a:pt x="4371975" y="428625"/>
                  </a:lnTo>
                  <a:lnTo>
                    <a:pt x="3419475" y="438150"/>
                  </a:lnTo>
                  <a:lnTo>
                    <a:pt x="3295650" y="495300"/>
                  </a:lnTo>
                  <a:lnTo>
                    <a:pt x="3181350" y="581025"/>
                  </a:lnTo>
                  <a:lnTo>
                    <a:pt x="2933700" y="600075"/>
                  </a:lnTo>
                  <a:lnTo>
                    <a:pt x="2724150" y="571500"/>
                  </a:lnTo>
                  <a:lnTo>
                    <a:pt x="2628900" y="561975"/>
                  </a:lnTo>
                  <a:lnTo>
                    <a:pt x="2619375" y="609600"/>
                  </a:lnTo>
                  <a:lnTo>
                    <a:pt x="2419350" y="647700"/>
                  </a:lnTo>
                  <a:lnTo>
                    <a:pt x="2286000" y="647700"/>
                  </a:lnTo>
                  <a:lnTo>
                    <a:pt x="1838325" y="523875"/>
                  </a:lnTo>
                  <a:lnTo>
                    <a:pt x="1628775" y="552450"/>
                  </a:lnTo>
                  <a:lnTo>
                    <a:pt x="933450" y="704850"/>
                  </a:lnTo>
                  <a:lnTo>
                    <a:pt x="866775" y="819150"/>
                  </a:lnTo>
                  <a:lnTo>
                    <a:pt x="714375" y="942975"/>
                  </a:lnTo>
                  <a:lnTo>
                    <a:pt x="542925" y="1038225"/>
                  </a:lnTo>
                  <a:lnTo>
                    <a:pt x="285750" y="1628775"/>
                  </a:lnTo>
                  <a:lnTo>
                    <a:pt x="295275" y="1885950"/>
                  </a:lnTo>
                  <a:lnTo>
                    <a:pt x="161925" y="2238375"/>
                  </a:lnTo>
                  <a:lnTo>
                    <a:pt x="142875" y="2495550"/>
                  </a:lnTo>
                  <a:lnTo>
                    <a:pt x="104775" y="2657475"/>
                  </a:lnTo>
                  <a:lnTo>
                    <a:pt x="114300" y="2971800"/>
                  </a:lnTo>
                  <a:lnTo>
                    <a:pt x="114300" y="2971800"/>
                  </a:lnTo>
                  <a:lnTo>
                    <a:pt x="85725" y="3419475"/>
                  </a:lnTo>
                  <a:lnTo>
                    <a:pt x="0" y="3629025"/>
                  </a:lnTo>
                  <a:lnTo>
                    <a:pt x="142875" y="3476625"/>
                  </a:lnTo>
                  <a:lnTo>
                    <a:pt x="133350" y="3609975"/>
                  </a:lnTo>
                  <a:lnTo>
                    <a:pt x="295275" y="3390900"/>
                  </a:lnTo>
                  <a:lnTo>
                    <a:pt x="304800" y="3600450"/>
                  </a:lnTo>
                  <a:lnTo>
                    <a:pt x="390525" y="3238500"/>
                  </a:lnTo>
                  <a:lnTo>
                    <a:pt x="428625" y="3400425"/>
                  </a:lnTo>
                  <a:lnTo>
                    <a:pt x="476250" y="2952750"/>
                  </a:lnTo>
                  <a:lnTo>
                    <a:pt x="590550" y="2571750"/>
                  </a:lnTo>
                  <a:lnTo>
                    <a:pt x="657225" y="2171700"/>
                  </a:lnTo>
                  <a:lnTo>
                    <a:pt x="685800" y="1828800"/>
                  </a:lnTo>
                  <a:lnTo>
                    <a:pt x="685800" y="1685925"/>
                  </a:lnTo>
                  <a:lnTo>
                    <a:pt x="781050" y="1952625"/>
                  </a:lnTo>
                  <a:lnTo>
                    <a:pt x="762000" y="1685925"/>
                  </a:lnTo>
                  <a:lnTo>
                    <a:pt x="933450" y="2124075"/>
                  </a:lnTo>
                  <a:lnTo>
                    <a:pt x="1038225" y="2257425"/>
                  </a:lnTo>
                  <a:lnTo>
                    <a:pt x="933450" y="2428875"/>
                  </a:lnTo>
                  <a:lnTo>
                    <a:pt x="790575" y="2600325"/>
                  </a:lnTo>
                  <a:lnTo>
                    <a:pt x="676275" y="2686050"/>
                  </a:lnTo>
                  <a:lnTo>
                    <a:pt x="609600" y="2781300"/>
                  </a:lnTo>
                  <a:lnTo>
                    <a:pt x="628650" y="3228975"/>
                  </a:lnTo>
                  <a:lnTo>
                    <a:pt x="657225" y="3457575"/>
                  </a:lnTo>
                  <a:lnTo>
                    <a:pt x="695325" y="3629025"/>
                  </a:lnTo>
                  <a:lnTo>
                    <a:pt x="647700" y="3752850"/>
                  </a:lnTo>
                  <a:lnTo>
                    <a:pt x="628650" y="3838575"/>
                  </a:lnTo>
                  <a:lnTo>
                    <a:pt x="552450" y="3981450"/>
                  </a:lnTo>
                  <a:lnTo>
                    <a:pt x="495300" y="3914775"/>
                  </a:lnTo>
                  <a:lnTo>
                    <a:pt x="352425" y="3933825"/>
                  </a:lnTo>
                  <a:lnTo>
                    <a:pt x="238125" y="4219575"/>
                  </a:lnTo>
                  <a:lnTo>
                    <a:pt x="438150" y="4200525"/>
                  </a:lnTo>
                  <a:lnTo>
                    <a:pt x="523875" y="4124325"/>
                  </a:lnTo>
                  <a:lnTo>
                    <a:pt x="742950" y="3990975"/>
                  </a:lnTo>
                  <a:lnTo>
                    <a:pt x="847725" y="3943350"/>
                  </a:lnTo>
                  <a:lnTo>
                    <a:pt x="866775" y="3771900"/>
                  </a:lnTo>
                  <a:lnTo>
                    <a:pt x="857250" y="3143250"/>
                  </a:lnTo>
                  <a:lnTo>
                    <a:pt x="885825" y="3048000"/>
                  </a:lnTo>
                  <a:lnTo>
                    <a:pt x="1085850" y="2800350"/>
                  </a:lnTo>
                  <a:lnTo>
                    <a:pt x="1038225" y="3057525"/>
                  </a:lnTo>
                  <a:lnTo>
                    <a:pt x="990600" y="3200400"/>
                  </a:lnTo>
                  <a:lnTo>
                    <a:pt x="1162050" y="3562350"/>
                  </a:lnTo>
                  <a:lnTo>
                    <a:pt x="1390650" y="4057650"/>
                  </a:lnTo>
                  <a:lnTo>
                    <a:pt x="1447800" y="4295775"/>
                  </a:lnTo>
                  <a:lnTo>
                    <a:pt x="1590675" y="4381500"/>
                  </a:lnTo>
                  <a:lnTo>
                    <a:pt x="1685925" y="4467225"/>
                  </a:lnTo>
                  <a:lnTo>
                    <a:pt x="1676400" y="4552950"/>
                  </a:lnTo>
                  <a:lnTo>
                    <a:pt x="1752600" y="4648200"/>
                  </a:lnTo>
                  <a:lnTo>
                    <a:pt x="1933575" y="4638675"/>
                  </a:lnTo>
                  <a:lnTo>
                    <a:pt x="2085975" y="4562475"/>
                  </a:lnTo>
                  <a:lnTo>
                    <a:pt x="1943100" y="4381500"/>
                  </a:lnTo>
                  <a:lnTo>
                    <a:pt x="1781175" y="4314825"/>
                  </a:lnTo>
                  <a:lnTo>
                    <a:pt x="1628775" y="4067175"/>
                  </a:lnTo>
                  <a:lnTo>
                    <a:pt x="1400175" y="3552825"/>
                  </a:lnTo>
                  <a:lnTo>
                    <a:pt x="1371600" y="3362325"/>
                  </a:lnTo>
                  <a:lnTo>
                    <a:pt x="1438275" y="3038475"/>
                  </a:lnTo>
                  <a:lnTo>
                    <a:pt x="1552575" y="2762250"/>
                  </a:lnTo>
                  <a:lnTo>
                    <a:pt x="1790700" y="2171700"/>
                  </a:lnTo>
                  <a:lnTo>
                    <a:pt x="1895475" y="2152650"/>
                  </a:lnTo>
                  <a:lnTo>
                    <a:pt x="1962150" y="2038350"/>
                  </a:lnTo>
                  <a:lnTo>
                    <a:pt x="2019300" y="1905000"/>
                  </a:lnTo>
                  <a:lnTo>
                    <a:pt x="2114550" y="1914525"/>
                  </a:lnTo>
                  <a:lnTo>
                    <a:pt x="2600325" y="2143125"/>
                  </a:lnTo>
                  <a:lnTo>
                    <a:pt x="2990850" y="2238375"/>
                  </a:lnTo>
                  <a:lnTo>
                    <a:pt x="3352800" y="2238375"/>
                  </a:lnTo>
                  <a:lnTo>
                    <a:pt x="3457575" y="2247900"/>
                  </a:lnTo>
                  <a:lnTo>
                    <a:pt x="3505200" y="2266950"/>
                  </a:lnTo>
                  <a:lnTo>
                    <a:pt x="3676650" y="2257425"/>
                  </a:lnTo>
                  <a:lnTo>
                    <a:pt x="3800475" y="2343150"/>
                  </a:lnTo>
                  <a:lnTo>
                    <a:pt x="3571875" y="3152775"/>
                  </a:lnTo>
                  <a:lnTo>
                    <a:pt x="3590925" y="3286125"/>
                  </a:lnTo>
                  <a:lnTo>
                    <a:pt x="3381375" y="3790950"/>
                  </a:lnTo>
                  <a:lnTo>
                    <a:pt x="3352800" y="3971925"/>
                  </a:lnTo>
                  <a:lnTo>
                    <a:pt x="3457575" y="4143375"/>
                  </a:lnTo>
                  <a:lnTo>
                    <a:pt x="3467100" y="4229100"/>
                  </a:lnTo>
                  <a:lnTo>
                    <a:pt x="3438525" y="4371975"/>
                  </a:lnTo>
                  <a:lnTo>
                    <a:pt x="3609975" y="4467225"/>
                  </a:lnTo>
                  <a:lnTo>
                    <a:pt x="3724275" y="4448175"/>
                  </a:lnTo>
                  <a:lnTo>
                    <a:pt x="3810000" y="4371975"/>
                  </a:lnTo>
                  <a:lnTo>
                    <a:pt x="3667125" y="4200525"/>
                  </a:lnTo>
                  <a:lnTo>
                    <a:pt x="3638550" y="4162425"/>
                  </a:lnTo>
                  <a:lnTo>
                    <a:pt x="3600450" y="3924300"/>
                  </a:lnTo>
                  <a:lnTo>
                    <a:pt x="3648075" y="3657600"/>
                  </a:lnTo>
                  <a:lnTo>
                    <a:pt x="3714750" y="3429000"/>
                  </a:lnTo>
                  <a:lnTo>
                    <a:pt x="3800475" y="3381375"/>
                  </a:lnTo>
                  <a:lnTo>
                    <a:pt x="4029075" y="2809875"/>
                  </a:lnTo>
                  <a:lnTo>
                    <a:pt x="4286250" y="2362200"/>
                  </a:lnTo>
                  <a:lnTo>
                    <a:pt x="4362450" y="2457450"/>
                  </a:lnTo>
                  <a:lnTo>
                    <a:pt x="4524375" y="2543175"/>
                  </a:lnTo>
                  <a:lnTo>
                    <a:pt x="4657725" y="2695575"/>
                  </a:lnTo>
                  <a:lnTo>
                    <a:pt x="5000625" y="3105150"/>
                  </a:lnTo>
                  <a:lnTo>
                    <a:pt x="5114925" y="3248025"/>
                  </a:lnTo>
                  <a:lnTo>
                    <a:pt x="5162550" y="3343275"/>
                  </a:lnTo>
                  <a:lnTo>
                    <a:pt x="5286375" y="3495675"/>
                  </a:lnTo>
                  <a:lnTo>
                    <a:pt x="5448300" y="3771900"/>
                  </a:lnTo>
                  <a:lnTo>
                    <a:pt x="5524500" y="4057650"/>
                  </a:lnTo>
                  <a:lnTo>
                    <a:pt x="5629275" y="4152900"/>
                  </a:lnTo>
                  <a:lnTo>
                    <a:pt x="5753100" y="4267200"/>
                  </a:lnTo>
                  <a:lnTo>
                    <a:pt x="5743575" y="4352925"/>
                  </a:lnTo>
                  <a:lnTo>
                    <a:pt x="5734050" y="4448175"/>
                  </a:lnTo>
                  <a:lnTo>
                    <a:pt x="5857875" y="4543425"/>
                  </a:lnTo>
                  <a:lnTo>
                    <a:pt x="6115050" y="4562475"/>
                  </a:lnTo>
                  <a:lnTo>
                    <a:pt x="6153150" y="4533900"/>
                  </a:lnTo>
                  <a:lnTo>
                    <a:pt x="6076950" y="4314825"/>
                  </a:lnTo>
                  <a:lnTo>
                    <a:pt x="5972175" y="4238625"/>
                  </a:lnTo>
                  <a:lnTo>
                    <a:pt x="5943600" y="4152900"/>
                  </a:lnTo>
                  <a:lnTo>
                    <a:pt x="5743575" y="3990975"/>
                  </a:lnTo>
                  <a:lnTo>
                    <a:pt x="5495925" y="3467100"/>
                  </a:lnTo>
                  <a:lnTo>
                    <a:pt x="5486400" y="3343275"/>
                  </a:lnTo>
                  <a:lnTo>
                    <a:pt x="5143500" y="2733675"/>
                  </a:lnTo>
                  <a:lnTo>
                    <a:pt x="4943475" y="2219325"/>
                  </a:lnTo>
                  <a:lnTo>
                    <a:pt x="5076825" y="1952625"/>
                  </a:lnTo>
                  <a:lnTo>
                    <a:pt x="5143500" y="1600200"/>
                  </a:lnTo>
                  <a:lnTo>
                    <a:pt x="5334000" y="1333500"/>
                  </a:lnTo>
                  <a:lnTo>
                    <a:pt x="5762625" y="1009650"/>
                  </a:lnTo>
                  <a:lnTo>
                    <a:pt x="5924550" y="971550"/>
                  </a:lnTo>
                  <a:lnTo>
                    <a:pt x="6057900" y="1057275"/>
                  </a:lnTo>
                  <a:lnTo>
                    <a:pt x="6181725" y="1238250"/>
                  </a:lnTo>
                  <a:lnTo>
                    <a:pt x="6257925" y="1457325"/>
                  </a:lnTo>
                  <a:lnTo>
                    <a:pt x="6305550" y="1562100"/>
                  </a:lnTo>
                  <a:lnTo>
                    <a:pt x="6296025" y="1628775"/>
                  </a:lnTo>
                  <a:lnTo>
                    <a:pt x="6276975" y="1724025"/>
                  </a:lnTo>
                  <a:lnTo>
                    <a:pt x="6391275" y="1838325"/>
                  </a:lnTo>
                  <a:lnTo>
                    <a:pt x="6429375" y="1819275"/>
                  </a:lnTo>
                  <a:lnTo>
                    <a:pt x="6486526" y="1749420"/>
                  </a:lnTo>
                  <a:lnTo>
                    <a:pt x="6505575" y="1752600"/>
                  </a:lnTo>
                  <a:lnTo>
                    <a:pt x="6524625" y="1828800"/>
                  </a:lnTo>
                  <a:lnTo>
                    <a:pt x="6667500" y="1847850"/>
                  </a:lnTo>
                  <a:lnTo>
                    <a:pt x="6810375" y="1781175"/>
                  </a:lnTo>
                  <a:lnTo>
                    <a:pt x="6819900" y="1704975"/>
                  </a:lnTo>
                  <a:lnTo>
                    <a:pt x="6829425" y="1371600"/>
                  </a:lnTo>
                  <a:lnTo>
                    <a:pt x="6858000" y="1295400"/>
                  </a:lnTo>
                  <a:lnTo>
                    <a:pt x="6819900" y="1257300"/>
                  </a:lnTo>
                  <a:lnTo>
                    <a:pt x="6819900" y="1219200"/>
                  </a:lnTo>
                  <a:lnTo>
                    <a:pt x="6886575" y="1152525"/>
                  </a:lnTo>
                  <a:lnTo>
                    <a:pt x="6877050" y="895350"/>
                  </a:lnTo>
                  <a:lnTo>
                    <a:pt x="6829425" y="485775"/>
                  </a:lnTo>
                  <a:lnTo>
                    <a:pt x="6781800" y="352425"/>
                  </a:lnTo>
                  <a:lnTo>
                    <a:pt x="6867525" y="209550"/>
                  </a:lnTo>
                  <a:lnTo>
                    <a:pt x="6819900" y="200025"/>
                  </a:lnTo>
                  <a:lnTo>
                    <a:pt x="6886575" y="0"/>
                  </a:lnTo>
                  <a:lnTo>
                    <a:pt x="6648450" y="238125"/>
                  </a:lnTo>
                  <a:lnTo>
                    <a:pt x="6486525" y="200025"/>
                  </a:lnTo>
                  <a:lnTo>
                    <a:pt x="6400800" y="200025"/>
                  </a:lnTo>
                  <a:lnTo>
                    <a:pt x="6315075" y="161925"/>
                  </a:lnTo>
                  <a:lnTo>
                    <a:pt x="6210300" y="171450"/>
                  </a:lnTo>
                  <a:lnTo>
                    <a:pt x="6067425" y="152400"/>
                  </a:lnTo>
                  <a:lnTo>
                    <a:pt x="6029325" y="161925"/>
                  </a:lnTo>
                  <a:lnTo>
                    <a:pt x="5981700" y="161925"/>
                  </a:lnTo>
                  <a:lnTo>
                    <a:pt x="5857875" y="180975"/>
                  </a:lnTo>
                  <a:lnTo>
                    <a:pt x="5638800" y="219075"/>
                  </a:lnTo>
                  <a:lnTo>
                    <a:pt x="5600700" y="219075"/>
                  </a:lnTo>
                  <a:lnTo>
                    <a:pt x="5486400" y="238125"/>
                  </a:lnTo>
                  <a:lnTo>
                    <a:pt x="5324475" y="219075"/>
                  </a:lnTo>
                  <a:lnTo>
                    <a:pt x="5257800" y="276225"/>
                  </a:lnTo>
                  <a:lnTo>
                    <a:pt x="5095875" y="314325"/>
                  </a:lnTo>
                  <a:lnTo>
                    <a:pt x="4848225" y="38100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D96C6EC-27C7-7221-6005-DABECADF2EB3}"/>
                </a:ext>
              </a:extLst>
            </p:cNvPr>
            <p:cNvSpPr/>
            <p:nvPr/>
          </p:nvSpPr>
          <p:spPr bwMode="auto">
            <a:xfrm>
              <a:off x="947738" y="3220242"/>
              <a:ext cx="2305050" cy="1031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8" name="Rectangle 125">
              <a:extLst>
                <a:ext uri="{FF2B5EF4-FFF2-40B4-BE49-F238E27FC236}">
                  <a16:creationId xmlns:a16="http://schemas.microsoft.com/office/drawing/2014/main" id="{0894460B-CA92-7945-3EAD-FA9306D58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3751" y="3088480"/>
              <a:ext cx="142875" cy="86518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49" name="Rectangle 126">
              <a:extLst>
                <a:ext uri="{FF2B5EF4-FFF2-40B4-BE49-F238E27FC236}">
                  <a16:creationId xmlns:a16="http://schemas.microsoft.com/office/drawing/2014/main" id="{53A1E104-3FF7-5320-4172-3EEB6191A0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34578" y="3086788"/>
              <a:ext cx="142875" cy="865395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50" name="Rectangle 127">
              <a:extLst>
                <a:ext uri="{FF2B5EF4-FFF2-40B4-BE49-F238E27FC236}">
                  <a16:creationId xmlns:a16="http://schemas.microsoft.com/office/drawing/2014/main" id="{E99BDF96-0D25-DB48-46E4-B407C4F8F9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331403" y="3089963"/>
              <a:ext cx="142875" cy="865395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51" name="Rectangle 128">
              <a:extLst>
                <a:ext uri="{FF2B5EF4-FFF2-40B4-BE49-F238E27FC236}">
                  <a16:creationId xmlns:a16="http://schemas.microsoft.com/office/drawing/2014/main" id="{A0150D13-44CF-019A-C7BC-1137B2D45A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3332973" y="3088479"/>
              <a:ext cx="142909" cy="865188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52" name="AutoShape 129">
              <a:extLst>
                <a:ext uri="{FF2B5EF4-FFF2-40B4-BE49-F238E27FC236}">
                  <a16:creationId xmlns:a16="http://schemas.microsoft.com/office/drawing/2014/main" id="{CC9B3E5D-A7A2-6B45-93ED-CAA895B0F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776" y="3017042"/>
              <a:ext cx="1009650" cy="1008063"/>
            </a:xfrm>
            <a:custGeom>
              <a:avLst/>
              <a:gdLst>
                <a:gd name="G0" fmla="+- 2687 0 0"/>
                <a:gd name="G1" fmla="+- 21600 0 2687"/>
                <a:gd name="G2" fmla="+- 21600 0 268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87" y="10800"/>
                  </a:moveTo>
                  <a:cubicBezTo>
                    <a:pt x="2687" y="15281"/>
                    <a:pt x="6319" y="18913"/>
                    <a:pt x="10800" y="18913"/>
                  </a:cubicBezTo>
                  <a:cubicBezTo>
                    <a:pt x="15281" y="18913"/>
                    <a:pt x="18913" y="15281"/>
                    <a:pt x="18913" y="10800"/>
                  </a:cubicBezTo>
                  <a:cubicBezTo>
                    <a:pt x="18913" y="6319"/>
                    <a:pt x="15281" y="2687"/>
                    <a:pt x="10800" y="2687"/>
                  </a:cubicBezTo>
                  <a:cubicBezTo>
                    <a:pt x="6319" y="2687"/>
                    <a:pt x="2687" y="6319"/>
                    <a:pt x="2687" y="1080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53" name="Oval 130">
              <a:extLst>
                <a:ext uri="{FF2B5EF4-FFF2-40B4-BE49-F238E27FC236}">
                  <a16:creationId xmlns:a16="http://schemas.microsoft.com/office/drawing/2014/main" id="{BDC845B8-B43C-E75E-99DA-AE0CF22BF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9138" y="3377405"/>
              <a:ext cx="290513" cy="2889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grpSp>
        <p:nvGrpSpPr>
          <p:cNvPr id="2182" name="Group 134">
            <a:extLst>
              <a:ext uri="{FF2B5EF4-FFF2-40B4-BE49-F238E27FC236}">
                <a16:creationId xmlns:a16="http://schemas.microsoft.com/office/drawing/2014/main" id="{2CACC6C3-EDD0-9AE9-B203-EB24C8659E22}"/>
              </a:ext>
            </a:extLst>
          </p:cNvPr>
          <p:cNvGrpSpPr>
            <a:grpSpLocks/>
          </p:cNvGrpSpPr>
          <p:nvPr/>
        </p:nvGrpSpPr>
        <p:grpSpPr bwMode="auto">
          <a:xfrm>
            <a:off x="5889625" y="333375"/>
            <a:ext cx="1738313" cy="1800225"/>
            <a:chOff x="2394" y="210"/>
            <a:chExt cx="1270" cy="1315"/>
          </a:xfrm>
        </p:grpSpPr>
        <p:sp>
          <p:nvSpPr>
            <p:cNvPr id="2165" name="Rectangle 117">
              <a:extLst>
                <a:ext uri="{FF2B5EF4-FFF2-40B4-BE49-F238E27FC236}">
                  <a16:creationId xmlns:a16="http://schemas.microsoft.com/office/drawing/2014/main" id="{97A5FBD3-F2E4-E249-FBE8-278EF1628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10"/>
              <a:ext cx="635" cy="1315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66" name="Rectangle 118">
              <a:extLst>
                <a:ext uri="{FF2B5EF4-FFF2-40B4-BE49-F238E27FC236}">
                  <a16:creationId xmlns:a16="http://schemas.microsoft.com/office/drawing/2014/main" id="{5ECC5A44-B6BF-E667-7E58-B27723B40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00"/>
              <a:ext cx="181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68" name="Rectangle 120">
              <a:extLst>
                <a:ext uri="{FF2B5EF4-FFF2-40B4-BE49-F238E27FC236}">
                  <a16:creationId xmlns:a16="http://schemas.microsoft.com/office/drawing/2014/main" id="{F38F6536-E7D4-B7E4-43A4-FFDD13A11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00"/>
              <a:ext cx="182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69" name="Rectangle 121">
              <a:extLst>
                <a:ext uri="{FF2B5EF4-FFF2-40B4-BE49-F238E27FC236}">
                  <a16:creationId xmlns:a16="http://schemas.microsoft.com/office/drawing/2014/main" id="{93B3CB3D-D423-47EB-3408-9D2BB0351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709"/>
              <a:ext cx="181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70" name="Rectangle 122">
              <a:extLst>
                <a:ext uri="{FF2B5EF4-FFF2-40B4-BE49-F238E27FC236}">
                  <a16:creationId xmlns:a16="http://schemas.microsoft.com/office/drawing/2014/main" id="{D5FB1193-22AD-91D9-E20C-2F1AC8ED8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709"/>
              <a:ext cx="182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71" name="Rectangle 123">
              <a:extLst>
                <a:ext uri="{FF2B5EF4-FFF2-40B4-BE49-F238E27FC236}">
                  <a16:creationId xmlns:a16="http://schemas.microsoft.com/office/drawing/2014/main" id="{DE4A73AC-4D8D-1D26-978D-B12AAB1A8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1117"/>
              <a:ext cx="181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72" name="Rectangle 124">
              <a:extLst>
                <a:ext uri="{FF2B5EF4-FFF2-40B4-BE49-F238E27FC236}">
                  <a16:creationId xmlns:a16="http://schemas.microsoft.com/office/drawing/2014/main" id="{71D219B4-8362-DC6C-38B0-8FD71661B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117"/>
              <a:ext cx="182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75" name="Rectangle 127">
              <a:extLst>
                <a:ext uri="{FF2B5EF4-FFF2-40B4-BE49-F238E27FC236}">
                  <a16:creationId xmlns:a16="http://schemas.microsoft.com/office/drawing/2014/main" id="{B3AE60AD-1BFF-3C22-2023-DEC5C623E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10"/>
              <a:ext cx="635" cy="1315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76" name="Rectangle 128">
              <a:extLst>
                <a:ext uri="{FF2B5EF4-FFF2-40B4-BE49-F238E27FC236}">
                  <a16:creationId xmlns:a16="http://schemas.microsoft.com/office/drawing/2014/main" id="{A724D8D0-9A1F-C011-A023-9E1D1CDE7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00"/>
              <a:ext cx="181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77" name="Rectangle 129">
              <a:extLst>
                <a:ext uri="{FF2B5EF4-FFF2-40B4-BE49-F238E27FC236}">
                  <a16:creationId xmlns:a16="http://schemas.microsoft.com/office/drawing/2014/main" id="{050132A9-BFF8-0DDE-66DC-B542B4BAA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00"/>
              <a:ext cx="182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78" name="Rectangle 130">
              <a:extLst>
                <a:ext uri="{FF2B5EF4-FFF2-40B4-BE49-F238E27FC236}">
                  <a16:creationId xmlns:a16="http://schemas.microsoft.com/office/drawing/2014/main" id="{63DF8E86-141E-BF1D-2EF4-0EC44E4D4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709"/>
              <a:ext cx="181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79" name="Rectangle 131">
              <a:extLst>
                <a:ext uri="{FF2B5EF4-FFF2-40B4-BE49-F238E27FC236}">
                  <a16:creationId xmlns:a16="http://schemas.microsoft.com/office/drawing/2014/main" id="{87BA6E90-06A7-1A61-E880-EC130D7A6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709"/>
              <a:ext cx="182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80" name="Rectangle 132">
              <a:extLst>
                <a:ext uri="{FF2B5EF4-FFF2-40B4-BE49-F238E27FC236}">
                  <a16:creationId xmlns:a16="http://schemas.microsoft.com/office/drawing/2014/main" id="{117E1F43-9F61-DF70-DD31-4E8878C0E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117"/>
              <a:ext cx="181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81" name="Rectangle 133">
              <a:extLst>
                <a:ext uri="{FF2B5EF4-FFF2-40B4-BE49-F238E27FC236}">
                  <a16:creationId xmlns:a16="http://schemas.microsoft.com/office/drawing/2014/main" id="{FC3AFDDE-C068-49EE-2DE2-88551613F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117"/>
              <a:ext cx="182" cy="318"/>
            </a:xfrm>
            <a:prstGeom prst="rect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</p:grpSp>
      <p:grpSp>
        <p:nvGrpSpPr>
          <p:cNvPr id="2198" name="Group 150">
            <a:extLst>
              <a:ext uri="{FF2B5EF4-FFF2-40B4-BE49-F238E27FC236}">
                <a16:creationId xmlns:a16="http://schemas.microsoft.com/office/drawing/2014/main" id="{5965C1DF-A802-ACC1-C1EE-2E5758FBBCB8}"/>
              </a:ext>
            </a:extLst>
          </p:cNvPr>
          <p:cNvGrpSpPr>
            <a:grpSpLocks/>
          </p:cNvGrpSpPr>
          <p:nvPr/>
        </p:nvGrpSpPr>
        <p:grpSpPr bwMode="auto">
          <a:xfrm>
            <a:off x="7762875" y="333375"/>
            <a:ext cx="1738313" cy="1800225"/>
            <a:chOff x="3755" y="210"/>
            <a:chExt cx="1095" cy="1134"/>
          </a:xfrm>
        </p:grpSpPr>
        <p:sp>
          <p:nvSpPr>
            <p:cNvPr id="2184" name="Rectangle 136">
              <a:extLst>
                <a:ext uri="{FF2B5EF4-FFF2-40B4-BE49-F238E27FC236}">
                  <a16:creationId xmlns:a16="http://schemas.microsoft.com/office/drawing/2014/main" id="{4A02581B-94BB-F9A1-8D1C-DF4DA7A5D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10"/>
              <a:ext cx="548" cy="11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85" name="Rectangle 137">
              <a:extLst>
                <a:ext uri="{FF2B5EF4-FFF2-40B4-BE49-F238E27FC236}">
                  <a16:creationId xmlns:a16="http://schemas.microsoft.com/office/drawing/2014/main" id="{928773CE-D959-A2EA-9221-A18374D36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288"/>
              <a:ext cx="157" cy="27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86" name="Rectangle 138">
              <a:extLst>
                <a:ext uri="{FF2B5EF4-FFF2-40B4-BE49-F238E27FC236}">
                  <a16:creationId xmlns:a16="http://schemas.microsoft.com/office/drawing/2014/main" id="{EF2BEE7D-6F43-D763-9AC8-02BF756EA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8" y="288"/>
              <a:ext cx="157" cy="27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87" name="Rectangle 139">
              <a:extLst>
                <a:ext uri="{FF2B5EF4-FFF2-40B4-BE49-F238E27FC236}">
                  <a16:creationId xmlns:a16="http://schemas.microsoft.com/office/drawing/2014/main" id="{6886A33E-9605-BC4D-2371-164117D8A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640"/>
              <a:ext cx="157" cy="27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88" name="Rectangle 140">
              <a:extLst>
                <a:ext uri="{FF2B5EF4-FFF2-40B4-BE49-F238E27FC236}">
                  <a16:creationId xmlns:a16="http://schemas.microsoft.com/office/drawing/2014/main" id="{6CB525E3-7085-6D03-FA57-64066BF1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8" y="640"/>
              <a:ext cx="157" cy="27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89" name="Rectangle 141">
              <a:extLst>
                <a:ext uri="{FF2B5EF4-FFF2-40B4-BE49-F238E27FC236}">
                  <a16:creationId xmlns:a16="http://schemas.microsoft.com/office/drawing/2014/main" id="{F5DE05F3-DAF1-2568-EA51-A38A045FF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992"/>
              <a:ext cx="157" cy="27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90" name="Rectangle 142">
              <a:extLst>
                <a:ext uri="{FF2B5EF4-FFF2-40B4-BE49-F238E27FC236}">
                  <a16:creationId xmlns:a16="http://schemas.microsoft.com/office/drawing/2014/main" id="{23BB47B0-0365-0936-7516-32EA065FD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8" y="992"/>
              <a:ext cx="157" cy="27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91" name="Rectangle 143">
              <a:extLst>
                <a:ext uri="{FF2B5EF4-FFF2-40B4-BE49-F238E27FC236}">
                  <a16:creationId xmlns:a16="http://schemas.microsoft.com/office/drawing/2014/main" id="{FF69D609-DD13-03A3-092A-8790F0903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3" y="210"/>
              <a:ext cx="547" cy="11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92" name="Rectangle 144">
              <a:extLst>
                <a:ext uri="{FF2B5EF4-FFF2-40B4-BE49-F238E27FC236}">
                  <a16:creationId xmlns:a16="http://schemas.microsoft.com/office/drawing/2014/main" id="{B3A7722A-ACC9-CA48-2807-BE91CF946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1" y="288"/>
              <a:ext cx="156" cy="27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93" name="Rectangle 145">
              <a:extLst>
                <a:ext uri="{FF2B5EF4-FFF2-40B4-BE49-F238E27FC236}">
                  <a16:creationId xmlns:a16="http://schemas.microsoft.com/office/drawing/2014/main" id="{7539B954-C374-83D1-7A90-BF3145241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5" y="288"/>
              <a:ext cx="157" cy="27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94" name="Rectangle 146">
              <a:extLst>
                <a:ext uri="{FF2B5EF4-FFF2-40B4-BE49-F238E27FC236}">
                  <a16:creationId xmlns:a16="http://schemas.microsoft.com/office/drawing/2014/main" id="{5612CC96-1B95-B09B-E029-545306508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1" y="640"/>
              <a:ext cx="156" cy="27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95" name="Rectangle 147">
              <a:extLst>
                <a:ext uri="{FF2B5EF4-FFF2-40B4-BE49-F238E27FC236}">
                  <a16:creationId xmlns:a16="http://schemas.microsoft.com/office/drawing/2014/main" id="{8ECB85D2-0229-3E47-8876-9F3AEA01E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5" y="640"/>
              <a:ext cx="157" cy="27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96" name="Rectangle 148">
              <a:extLst>
                <a:ext uri="{FF2B5EF4-FFF2-40B4-BE49-F238E27FC236}">
                  <a16:creationId xmlns:a16="http://schemas.microsoft.com/office/drawing/2014/main" id="{DB66F8D3-E309-A72C-3E87-248147FF6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1" y="992"/>
              <a:ext cx="156" cy="27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97" name="Rectangle 149">
              <a:extLst>
                <a:ext uri="{FF2B5EF4-FFF2-40B4-BE49-F238E27FC236}">
                  <a16:creationId xmlns:a16="http://schemas.microsoft.com/office/drawing/2014/main" id="{7D6E1D5E-6A13-9719-668C-5FE307205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5" y="992"/>
              <a:ext cx="157" cy="27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</p:grpSp>
      <p:grpSp>
        <p:nvGrpSpPr>
          <p:cNvPr id="2209" name="Group 161">
            <a:extLst>
              <a:ext uri="{FF2B5EF4-FFF2-40B4-BE49-F238E27FC236}">
                <a16:creationId xmlns:a16="http://schemas.microsoft.com/office/drawing/2014/main" id="{EDA1BA16-3D4B-F22B-4C61-F4BC610DBDA5}"/>
              </a:ext>
            </a:extLst>
          </p:cNvPr>
          <p:cNvGrpSpPr>
            <a:grpSpLocks/>
          </p:cNvGrpSpPr>
          <p:nvPr/>
        </p:nvGrpSpPr>
        <p:grpSpPr bwMode="auto">
          <a:xfrm>
            <a:off x="3657600" y="404813"/>
            <a:ext cx="1727200" cy="1800225"/>
            <a:chOff x="2304" y="255"/>
            <a:chExt cx="1088" cy="1134"/>
          </a:xfrm>
        </p:grpSpPr>
        <p:sp>
          <p:nvSpPr>
            <p:cNvPr id="2205" name="AutoShape 157">
              <a:extLst>
                <a:ext uri="{FF2B5EF4-FFF2-40B4-BE49-F238E27FC236}">
                  <a16:creationId xmlns:a16="http://schemas.microsoft.com/office/drawing/2014/main" id="{E66485D5-3E64-B6E6-326B-92BF200F34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281" y="459"/>
              <a:ext cx="1134" cy="726"/>
            </a:xfrm>
            <a:prstGeom prst="flowChartDelay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6" name="AutoShape 158">
              <a:extLst>
                <a:ext uri="{FF2B5EF4-FFF2-40B4-BE49-F238E27FC236}">
                  <a16:creationId xmlns:a16="http://schemas.microsoft.com/office/drawing/2014/main" id="{B33FF267-82A4-5D2C-D6A0-15815A9467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1851" y="708"/>
              <a:ext cx="1134" cy="227"/>
            </a:xfrm>
            <a:prstGeom prst="flowChartDelay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7" name="AutoShape 159">
              <a:extLst>
                <a:ext uri="{FF2B5EF4-FFF2-40B4-BE49-F238E27FC236}">
                  <a16:creationId xmlns:a16="http://schemas.microsoft.com/office/drawing/2014/main" id="{294AC3C3-2BC1-C9EC-80D1-8644D5DFAD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2712" y="708"/>
              <a:ext cx="1134" cy="227"/>
            </a:xfrm>
            <a:prstGeom prst="flowChartDelay">
              <a:avLst/>
            </a:prstGeom>
            <a:solidFill>
              <a:srgbClr val="FF66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8" name="AutoShape 160">
              <a:extLst>
                <a:ext uri="{FF2B5EF4-FFF2-40B4-BE49-F238E27FC236}">
                  <a16:creationId xmlns:a16="http://schemas.microsoft.com/office/drawing/2014/main" id="{ED22ABEA-B7A3-D169-9DD7-453E7188D4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26" y="550"/>
              <a:ext cx="1043" cy="635"/>
            </a:xfrm>
            <a:prstGeom prst="flowChartDelay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グループ化 78">
            <a:extLst>
              <a:ext uri="{FF2B5EF4-FFF2-40B4-BE49-F238E27FC236}">
                <a16:creationId xmlns:a16="http://schemas.microsoft.com/office/drawing/2014/main" id="{0B42BA03-C8F0-6693-3530-0B712EF8BF44}"/>
              </a:ext>
            </a:extLst>
          </p:cNvPr>
          <p:cNvGrpSpPr>
            <a:grpSpLocks/>
          </p:cNvGrpSpPr>
          <p:nvPr/>
        </p:nvGrpSpPr>
        <p:grpSpPr bwMode="auto">
          <a:xfrm>
            <a:off x="2144713" y="254000"/>
            <a:ext cx="1739900" cy="2646363"/>
            <a:chOff x="224896" y="4051144"/>
            <a:chExt cx="1740935" cy="2646809"/>
          </a:xfrm>
        </p:grpSpPr>
        <p:sp>
          <p:nvSpPr>
            <p:cNvPr id="130" name="フリーフォーム 129">
              <a:extLst>
                <a:ext uri="{FF2B5EF4-FFF2-40B4-BE49-F238E27FC236}">
                  <a16:creationId xmlns:a16="http://schemas.microsoft.com/office/drawing/2014/main" id="{4C9FD782-3AC4-8248-C569-A2F34AC8FFAD}"/>
                </a:ext>
              </a:extLst>
            </p:cNvPr>
            <p:cNvSpPr/>
            <p:nvPr/>
          </p:nvSpPr>
          <p:spPr>
            <a:xfrm>
              <a:off x="393271" y="5254672"/>
              <a:ext cx="1362885" cy="1355953"/>
            </a:xfrm>
            <a:custGeom>
              <a:avLst/>
              <a:gdLst>
                <a:gd name="connsiteX0" fmla="*/ 0 w 1363980"/>
                <a:gd name="connsiteY0" fmla="*/ 403860 h 1356360"/>
                <a:gd name="connsiteX1" fmla="*/ 60960 w 1363980"/>
                <a:gd name="connsiteY1" fmla="*/ 777240 h 1356360"/>
                <a:gd name="connsiteX2" fmla="*/ 571500 w 1363980"/>
                <a:gd name="connsiteY2" fmla="*/ 838200 h 1356360"/>
                <a:gd name="connsiteX3" fmla="*/ 609600 w 1363980"/>
                <a:gd name="connsiteY3" fmla="*/ 1356360 h 1356360"/>
                <a:gd name="connsiteX4" fmla="*/ 784860 w 1363980"/>
                <a:gd name="connsiteY4" fmla="*/ 1356360 h 1356360"/>
                <a:gd name="connsiteX5" fmla="*/ 739140 w 1363980"/>
                <a:gd name="connsiteY5" fmla="*/ 838200 h 1356360"/>
                <a:gd name="connsiteX6" fmla="*/ 1295400 w 1363980"/>
                <a:gd name="connsiteY6" fmla="*/ 792480 h 1356360"/>
                <a:gd name="connsiteX7" fmla="*/ 1363980 w 1363980"/>
                <a:gd name="connsiteY7" fmla="*/ 403860 h 1356360"/>
                <a:gd name="connsiteX8" fmla="*/ 1249680 w 1363980"/>
                <a:gd name="connsiteY8" fmla="*/ 411480 h 1356360"/>
                <a:gd name="connsiteX9" fmla="*/ 1196340 w 1363980"/>
                <a:gd name="connsiteY9" fmla="*/ 693420 h 1356360"/>
                <a:gd name="connsiteX10" fmla="*/ 762000 w 1363980"/>
                <a:gd name="connsiteY10" fmla="*/ 731520 h 1356360"/>
                <a:gd name="connsiteX11" fmla="*/ 746760 w 1363980"/>
                <a:gd name="connsiteY11" fmla="*/ 7620 h 1356360"/>
                <a:gd name="connsiteX12" fmla="*/ 647700 w 1363980"/>
                <a:gd name="connsiteY12" fmla="*/ 0 h 1356360"/>
                <a:gd name="connsiteX13" fmla="*/ 601980 w 1363980"/>
                <a:gd name="connsiteY13" fmla="*/ 731520 h 1356360"/>
                <a:gd name="connsiteX14" fmla="*/ 175260 w 1363980"/>
                <a:gd name="connsiteY14" fmla="*/ 693420 h 1356360"/>
                <a:gd name="connsiteX15" fmla="*/ 137160 w 1363980"/>
                <a:gd name="connsiteY15" fmla="*/ 403860 h 1356360"/>
                <a:gd name="connsiteX16" fmla="*/ 0 w 1363980"/>
                <a:gd name="connsiteY16" fmla="*/ 403860 h 135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3980" h="1356360">
                  <a:moveTo>
                    <a:pt x="0" y="403860"/>
                  </a:moveTo>
                  <a:lnTo>
                    <a:pt x="60960" y="777240"/>
                  </a:lnTo>
                  <a:lnTo>
                    <a:pt x="571500" y="838200"/>
                  </a:lnTo>
                  <a:lnTo>
                    <a:pt x="609600" y="1356360"/>
                  </a:lnTo>
                  <a:lnTo>
                    <a:pt x="784860" y="1356360"/>
                  </a:lnTo>
                  <a:lnTo>
                    <a:pt x="739140" y="838200"/>
                  </a:lnTo>
                  <a:lnTo>
                    <a:pt x="1295400" y="792480"/>
                  </a:lnTo>
                  <a:lnTo>
                    <a:pt x="1363980" y="403860"/>
                  </a:lnTo>
                  <a:lnTo>
                    <a:pt x="1249680" y="411480"/>
                  </a:lnTo>
                  <a:lnTo>
                    <a:pt x="1196340" y="693420"/>
                  </a:lnTo>
                  <a:lnTo>
                    <a:pt x="762000" y="731520"/>
                  </a:lnTo>
                  <a:lnTo>
                    <a:pt x="746760" y="7620"/>
                  </a:lnTo>
                  <a:lnTo>
                    <a:pt x="647700" y="0"/>
                  </a:lnTo>
                  <a:lnTo>
                    <a:pt x="601980" y="731520"/>
                  </a:lnTo>
                  <a:lnTo>
                    <a:pt x="175260" y="693420"/>
                  </a:lnTo>
                  <a:lnTo>
                    <a:pt x="137160" y="403860"/>
                  </a:lnTo>
                  <a:lnTo>
                    <a:pt x="0" y="40386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78D05A9C-5CA6-C4B9-7F7D-05C1B6A4C946}"/>
                </a:ext>
              </a:extLst>
            </p:cNvPr>
            <p:cNvSpPr/>
            <p:nvPr/>
          </p:nvSpPr>
          <p:spPr>
            <a:xfrm rot="5400000">
              <a:off x="1032650" y="6166649"/>
              <a:ext cx="144487" cy="918121"/>
            </a:xfrm>
            <a:prstGeom prst="moon">
              <a:avLst>
                <a:gd name="adj" fmla="val 875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2" name="フリーフォーム 131">
              <a:extLst>
                <a:ext uri="{FF2B5EF4-FFF2-40B4-BE49-F238E27FC236}">
                  <a16:creationId xmlns:a16="http://schemas.microsoft.com/office/drawing/2014/main" id="{86251518-1E94-D6E8-4741-7F6509D53F79}"/>
                </a:ext>
              </a:extLst>
            </p:cNvPr>
            <p:cNvSpPr/>
            <p:nvPr/>
          </p:nvSpPr>
          <p:spPr>
            <a:xfrm>
              <a:off x="388505" y="4424270"/>
              <a:ext cx="182672" cy="450926"/>
            </a:xfrm>
            <a:custGeom>
              <a:avLst/>
              <a:gdLst>
                <a:gd name="connsiteX0" fmla="*/ 71443 w 366183"/>
                <a:gd name="connsiteY0" fmla="*/ 879315 h 900806"/>
                <a:gd name="connsiteX1" fmla="*/ 10483 w 366183"/>
                <a:gd name="connsiteY1" fmla="*/ 513555 h 900806"/>
                <a:gd name="connsiteX2" fmla="*/ 239083 w 366183"/>
                <a:gd name="connsiteY2" fmla="*/ 3015 h 900806"/>
                <a:gd name="connsiteX3" fmla="*/ 361003 w 366183"/>
                <a:gd name="connsiteY3" fmla="*/ 765015 h 900806"/>
                <a:gd name="connsiteX4" fmla="*/ 71443 w 366183"/>
                <a:gd name="connsiteY4" fmla="*/ 879315 h 90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3" name="フリーフォーム 132">
              <a:extLst>
                <a:ext uri="{FF2B5EF4-FFF2-40B4-BE49-F238E27FC236}">
                  <a16:creationId xmlns:a16="http://schemas.microsoft.com/office/drawing/2014/main" id="{E85BCE67-68B6-12B2-6654-54ACB8E3A16F}"/>
                </a:ext>
              </a:extLst>
            </p:cNvPr>
            <p:cNvSpPr/>
            <p:nvPr/>
          </p:nvSpPr>
          <p:spPr>
            <a:xfrm>
              <a:off x="426628" y="4597336"/>
              <a:ext cx="106426" cy="263569"/>
            </a:xfrm>
            <a:custGeom>
              <a:avLst/>
              <a:gdLst>
                <a:gd name="connsiteX0" fmla="*/ 71443 w 366183"/>
                <a:gd name="connsiteY0" fmla="*/ 879315 h 900806"/>
                <a:gd name="connsiteX1" fmla="*/ 10483 w 366183"/>
                <a:gd name="connsiteY1" fmla="*/ 513555 h 900806"/>
                <a:gd name="connsiteX2" fmla="*/ 239083 w 366183"/>
                <a:gd name="connsiteY2" fmla="*/ 3015 h 900806"/>
                <a:gd name="connsiteX3" fmla="*/ 361003 w 366183"/>
                <a:gd name="connsiteY3" fmla="*/ 765015 h 900806"/>
                <a:gd name="connsiteX4" fmla="*/ 71443 w 366183"/>
                <a:gd name="connsiteY4" fmla="*/ 879315 h 90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4" name="角丸四角形 133">
              <a:extLst>
                <a:ext uri="{FF2B5EF4-FFF2-40B4-BE49-F238E27FC236}">
                  <a16:creationId xmlns:a16="http://schemas.microsoft.com/office/drawing/2014/main" id="{EB1F44B9-23C4-B040-F0F4-007C7AA7F691}"/>
                </a:ext>
              </a:extLst>
            </p:cNvPr>
            <p:cNvSpPr/>
            <p:nvPr/>
          </p:nvSpPr>
          <p:spPr>
            <a:xfrm>
              <a:off x="398036" y="4906951"/>
              <a:ext cx="166787" cy="612878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5" name="角丸四角形 134">
              <a:extLst>
                <a:ext uri="{FF2B5EF4-FFF2-40B4-BE49-F238E27FC236}">
                  <a16:creationId xmlns:a16="http://schemas.microsoft.com/office/drawing/2014/main" id="{F2735F60-9B5C-7B39-10FA-9AA036E409AA}"/>
                </a:ext>
              </a:extLst>
            </p:cNvPr>
            <p:cNvSpPr/>
            <p:nvPr/>
          </p:nvSpPr>
          <p:spPr>
            <a:xfrm>
              <a:off x="385328" y="4873608"/>
              <a:ext cx="192202" cy="147663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6" name="角丸四角形 135">
              <a:extLst>
                <a:ext uri="{FF2B5EF4-FFF2-40B4-BE49-F238E27FC236}">
                  <a16:creationId xmlns:a16="http://schemas.microsoft.com/office/drawing/2014/main" id="{FBA81263-EE74-FA11-A11F-B66663C4985B}"/>
                </a:ext>
              </a:extLst>
            </p:cNvPr>
            <p:cNvSpPr/>
            <p:nvPr/>
          </p:nvSpPr>
          <p:spPr>
            <a:xfrm>
              <a:off x="1007999" y="4541765"/>
              <a:ext cx="166787" cy="612878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7" name="角丸四角形 136">
              <a:extLst>
                <a:ext uri="{FF2B5EF4-FFF2-40B4-BE49-F238E27FC236}">
                  <a16:creationId xmlns:a16="http://schemas.microsoft.com/office/drawing/2014/main" id="{5F77DD68-E225-1020-7C9B-6AE4E173C43E}"/>
                </a:ext>
              </a:extLst>
            </p:cNvPr>
            <p:cNvSpPr/>
            <p:nvPr/>
          </p:nvSpPr>
          <p:spPr>
            <a:xfrm>
              <a:off x="995291" y="4508421"/>
              <a:ext cx="192202" cy="147663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8" name="角丸四角形 137">
              <a:extLst>
                <a:ext uri="{FF2B5EF4-FFF2-40B4-BE49-F238E27FC236}">
                  <a16:creationId xmlns:a16="http://schemas.microsoft.com/office/drawing/2014/main" id="{9E8B9EF5-D243-3228-0D2E-43613D862CD9}"/>
                </a:ext>
              </a:extLst>
            </p:cNvPr>
            <p:cNvSpPr/>
            <p:nvPr/>
          </p:nvSpPr>
          <p:spPr>
            <a:xfrm>
              <a:off x="1578251" y="4975225"/>
              <a:ext cx="168375" cy="612878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9" name="角丸四角形 138">
              <a:extLst>
                <a:ext uri="{FF2B5EF4-FFF2-40B4-BE49-F238E27FC236}">
                  <a16:creationId xmlns:a16="http://schemas.microsoft.com/office/drawing/2014/main" id="{C6745F49-FF41-5804-0968-D93F45F2170C}"/>
                </a:ext>
              </a:extLst>
            </p:cNvPr>
            <p:cNvSpPr/>
            <p:nvPr/>
          </p:nvSpPr>
          <p:spPr>
            <a:xfrm>
              <a:off x="1565543" y="4941882"/>
              <a:ext cx="193790" cy="147662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553DFDE2-6F9A-4BC4-33B7-03CBF5F87D59}"/>
                </a:ext>
              </a:extLst>
            </p:cNvPr>
            <p:cNvSpPr/>
            <p:nvPr/>
          </p:nvSpPr>
          <p:spPr>
            <a:xfrm rot="16200000">
              <a:off x="377448" y="5284713"/>
              <a:ext cx="288974" cy="594078"/>
            </a:xfrm>
            <a:prstGeom prst="moon">
              <a:avLst>
                <a:gd name="adj" fmla="val 74367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A99BA8B1-0577-E73D-02DE-54FAFF1989A8}"/>
                </a:ext>
              </a:extLst>
            </p:cNvPr>
            <p:cNvSpPr/>
            <p:nvPr/>
          </p:nvSpPr>
          <p:spPr>
            <a:xfrm rot="16200000">
              <a:off x="1524305" y="5303767"/>
              <a:ext cx="288974" cy="594078"/>
            </a:xfrm>
            <a:prstGeom prst="moon">
              <a:avLst>
                <a:gd name="adj" fmla="val 74367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D16FC1AA-333F-B826-1355-C6194D1E8ECB}"/>
                </a:ext>
              </a:extLst>
            </p:cNvPr>
            <p:cNvSpPr/>
            <p:nvPr/>
          </p:nvSpPr>
          <p:spPr>
            <a:xfrm rot="16200000">
              <a:off x="960407" y="4889359"/>
              <a:ext cx="288974" cy="594078"/>
            </a:xfrm>
            <a:prstGeom prst="moon">
              <a:avLst>
                <a:gd name="adj" fmla="val 74367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3" name="フリーフォーム 142">
              <a:extLst>
                <a:ext uri="{FF2B5EF4-FFF2-40B4-BE49-F238E27FC236}">
                  <a16:creationId xmlns:a16="http://schemas.microsoft.com/office/drawing/2014/main" id="{680DBF09-6624-B357-B74F-147E38BC0AA8}"/>
                </a:ext>
              </a:extLst>
            </p:cNvPr>
            <p:cNvSpPr/>
            <p:nvPr/>
          </p:nvSpPr>
          <p:spPr>
            <a:xfrm>
              <a:off x="1006411" y="4051144"/>
              <a:ext cx="182671" cy="450926"/>
            </a:xfrm>
            <a:custGeom>
              <a:avLst/>
              <a:gdLst>
                <a:gd name="connsiteX0" fmla="*/ 71443 w 366183"/>
                <a:gd name="connsiteY0" fmla="*/ 879315 h 900806"/>
                <a:gd name="connsiteX1" fmla="*/ 10483 w 366183"/>
                <a:gd name="connsiteY1" fmla="*/ 513555 h 900806"/>
                <a:gd name="connsiteX2" fmla="*/ 239083 w 366183"/>
                <a:gd name="connsiteY2" fmla="*/ 3015 h 900806"/>
                <a:gd name="connsiteX3" fmla="*/ 361003 w 366183"/>
                <a:gd name="connsiteY3" fmla="*/ 765015 h 900806"/>
                <a:gd name="connsiteX4" fmla="*/ 71443 w 366183"/>
                <a:gd name="connsiteY4" fmla="*/ 879315 h 90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4" name="フリーフォーム 143">
              <a:extLst>
                <a:ext uri="{FF2B5EF4-FFF2-40B4-BE49-F238E27FC236}">
                  <a16:creationId xmlns:a16="http://schemas.microsoft.com/office/drawing/2014/main" id="{3A4007ED-EBBD-D950-F369-BA962E3D3BA2}"/>
                </a:ext>
              </a:extLst>
            </p:cNvPr>
            <p:cNvSpPr/>
            <p:nvPr/>
          </p:nvSpPr>
          <p:spPr>
            <a:xfrm>
              <a:off x="1044533" y="4224211"/>
              <a:ext cx="106425" cy="263569"/>
            </a:xfrm>
            <a:custGeom>
              <a:avLst/>
              <a:gdLst>
                <a:gd name="connsiteX0" fmla="*/ 71443 w 366183"/>
                <a:gd name="connsiteY0" fmla="*/ 879315 h 900806"/>
                <a:gd name="connsiteX1" fmla="*/ 10483 w 366183"/>
                <a:gd name="connsiteY1" fmla="*/ 513555 h 900806"/>
                <a:gd name="connsiteX2" fmla="*/ 239083 w 366183"/>
                <a:gd name="connsiteY2" fmla="*/ 3015 h 900806"/>
                <a:gd name="connsiteX3" fmla="*/ 361003 w 366183"/>
                <a:gd name="connsiteY3" fmla="*/ 765015 h 900806"/>
                <a:gd name="connsiteX4" fmla="*/ 71443 w 366183"/>
                <a:gd name="connsiteY4" fmla="*/ 879315 h 90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5" name="フリーフォーム 144">
              <a:extLst>
                <a:ext uri="{FF2B5EF4-FFF2-40B4-BE49-F238E27FC236}">
                  <a16:creationId xmlns:a16="http://schemas.microsoft.com/office/drawing/2014/main" id="{086B7A5D-EA0A-303F-DDED-9BFFA48EDA8C}"/>
                </a:ext>
              </a:extLst>
            </p:cNvPr>
            <p:cNvSpPr/>
            <p:nvPr/>
          </p:nvSpPr>
          <p:spPr>
            <a:xfrm>
              <a:off x="1584604" y="4500483"/>
              <a:ext cx="184260" cy="450926"/>
            </a:xfrm>
            <a:custGeom>
              <a:avLst/>
              <a:gdLst>
                <a:gd name="connsiteX0" fmla="*/ 71443 w 366183"/>
                <a:gd name="connsiteY0" fmla="*/ 879315 h 900806"/>
                <a:gd name="connsiteX1" fmla="*/ 10483 w 366183"/>
                <a:gd name="connsiteY1" fmla="*/ 513555 h 900806"/>
                <a:gd name="connsiteX2" fmla="*/ 239083 w 366183"/>
                <a:gd name="connsiteY2" fmla="*/ 3015 h 900806"/>
                <a:gd name="connsiteX3" fmla="*/ 361003 w 366183"/>
                <a:gd name="connsiteY3" fmla="*/ 765015 h 900806"/>
                <a:gd name="connsiteX4" fmla="*/ 71443 w 366183"/>
                <a:gd name="connsiteY4" fmla="*/ 879315 h 90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6" name="フリーフォーム 145">
              <a:extLst>
                <a:ext uri="{FF2B5EF4-FFF2-40B4-BE49-F238E27FC236}">
                  <a16:creationId xmlns:a16="http://schemas.microsoft.com/office/drawing/2014/main" id="{A86B1C21-73D9-F243-3906-401B525E3A2F}"/>
                </a:ext>
              </a:extLst>
            </p:cNvPr>
            <p:cNvSpPr/>
            <p:nvPr/>
          </p:nvSpPr>
          <p:spPr>
            <a:xfrm>
              <a:off x="1622727" y="4673549"/>
              <a:ext cx="108014" cy="263569"/>
            </a:xfrm>
            <a:custGeom>
              <a:avLst/>
              <a:gdLst>
                <a:gd name="connsiteX0" fmla="*/ 71443 w 366183"/>
                <a:gd name="connsiteY0" fmla="*/ 879315 h 900806"/>
                <a:gd name="connsiteX1" fmla="*/ 10483 w 366183"/>
                <a:gd name="connsiteY1" fmla="*/ 513555 h 900806"/>
                <a:gd name="connsiteX2" fmla="*/ 239083 w 366183"/>
                <a:gd name="connsiteY2" fmla="*/ 3015 h 900806"/>
                <a:gd name="connsiteX3" fmla="*/ 361003 w 366183"/>
                <a:gd name="connsiteY3" fmla="*/ 765015 h 900806"/>
                <a:gd name="connsiteX4" fmla="*/ 71443 w 366183"/>
                <a:gd name="connsiteY4" fmla="*/ 879315 h 90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4099" name="グループ化 79">
            <a:extLst>
              <a:ext uri="{FF2B5EF4-FFF2-40B4-BE49-F238E27FC236}">
                <a16:creationId xmlns:a16="http://schemas.microsoft.com/office/drawing/2014/main" id="{4F81EDA6-84DB-B93F-9A6C-F66F76634985}"/>
              </a:ext>
            </a:extLst>
          </p:cNvPr>
          <p:cNvGrpSpPr>
            <a:grpSpLocks/>
          </p:cNvGrpSpPr>
          <p:nvPr/>
        </p:nvGrpSpPr>
        <p:grpSpPr bwMode="auto">
          <a:xfrm>
            <a:off x="234950" y="255588"/>
            <a:ext cx="1739900" cy="2646362"/>
            <a:chOff x="224896" y="1142844"/>
            <a:chExt cx="1740935" cy="2646809"/>
          </a:xfrm>
        </p:grpSpPr>
        <p:sp>
          <p:nvSpPr>
            <p:cNvPr id="4158" name="フリーフォーム 60">
              <a:extLst>
                <a:ext uri="{FF2B5EF4-FFF2-40B4-BE49-F238E27FC236}">
                  <a16:creationId xmlns:a16="http://schemas.microsoft.com/office/drawing/2014/main" id="{905A3B63-EB38-7980-B7C2-CD260BE29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05" y="2345883"/>
              <a:ext cx="1363980" cy="1356360"/>
            </a:xfrm>
            <a:custGeom>
              <a:avLst/>
              <a:gdLst>
                <a:gd name="T0" fmla="*/ 0 w 1363980"/>
                <a:gd name="T1" fmla="*/ 403860 h 1356360"/>
                <a:gd name="T2" fmla="*/ 60960 w 1363980"/>
                <a:gd name="T3" fmla="*/ 777240 h 1356360"/>
                <a:gd name="T4" fmla="*/ 571500 w 1363980"/>
                <a:gd name="T5" fmla="*/ 838200 h 1356360"/>
                <a:gd name="T6" fmla="*/ 609600 w 1363980"/>
                <a:gd name="T7" fmla="*/ 1356360 h 1356360"/>
                <a:gd name="T8" fmla="*/ 784860 w 1363980"/>
                <a:gd name="T9" fmla="*/ 1356360 h 1356360"/>
                <a:gd name="T10" fmla="*/ 739140 w 1363980"/>
                <a:gd name="T11" fmla="*/ 838200 h 1356360"/>
                <a:gd name="T12" fmla="*/ 1295400 w 1363980"/>
                <a:gd name="T13" fmla="*/ 792480 h 1356360"/>
                <a:gd name="T14" fmla="*/ 1363980 w 1363980"/>
                <a:gd name="T15" fmla="*/ 403860 h 1356360"/>
                <a:gd name="T16" fmla="*/ 1249680 w 1363980"/>
                <a:gd name="T17" fmla="*/ 411480 h 1356360"/>
                <a:gd name="T18" fmla="*/ 1196340 w 1363980"/>
                <a:gd name="T19" fmla="*/ 693420 h 1356360"/>
                <a:gd name="T20" fmla="*/ 762000 w 1363980"/>
                <a:gd name="T21" fmla="*/ 731520 h 1356360"/>
                <a:gd name="T22" fmla="*/ 746760 w 1363980"/>
                <a:gd name="T23" fmla="*/ 7620 h 1356360"/>
                <a:gd name="T24" fmla="*/ 647700 w 1363980"/>
                <a:gd name="T25" fmla="*/ 0 h 1356360"/>
                <a:gd name="T26" fmla="*/ 601980 w 1363980"/>
                <a:gd name="T27" fmla="*/ 731520 h 1356360"/>
                <a:gd name="T28" fmla="*/ 175260 w 1363980"/>
                <a:gd name="T29" fmla="*/ 693420 h 1356360"/>
                <a:gd name="T30" fmla="*/ 137160 w 1363980"/>
                <a:gd name="T31" fmla="*/ 403860 h 1356360"/>
                <a:gd name="T32" fmla="*/ 0 w 1363980"/>
                <a:gd name="T33" fmla="*/ 403860 h 13563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63980" h="1356360">
                  <a:moveTo>
                    <a:pt x="0" y="403860"/>
                  </a:moveTo>
                  <a:lnTo>
                    <a:pt x="60960" y="777240"/>
                  </a:lnTo>
                  <a:lnTo>
                    <a:pt x="571500" y="838200"/>
                  </a:lnTo>
                  <a:lnTo>
                    <a:pt x="609600" y="1356360"/>
                  </a:lnTo>
                  <a:lnTo>
                    <a:pt x="784860" y="1356360"/>
                  </a:lnTo>
                  <a:lnTo>
                    <a:pt x="739140" y="838200"/>
                  </a:lnTo>
                  <a:lnTo>
                    <a:pt x="1295400" y="792480"/>
                  </a:lnTo>
                  <a:lnTo>
                    <a:pt x="1363980" y="403860"/>
                  </a:lnTo>
                  <a:lnTo>
                    <a:pt x="1249680" y="411480"/>
                  </a:lnTo>
                  <a:lnTo>
                    <a:pt x="1196340" y="693420"/>
                  </a:lnTo>
                  <a:lnTo>
                    <a:pt x="762000" y="731520"/>
                  </a:lnTo>
                  <a:lnTo>
                    <a:pt x="746760" y="7620"/>
                  </a:lnTo>
                  <a:lnTo>
                    <a:pt x="647700" y="0"/>
                  </a:lnTo>
                  <a:lnTo>
                    <a:pt x="601980" y="731520"/>
                  </a:lnTo>
                  <a:lnTo>
                    <a:pt x="175260" y="693420"/>
                  </a:lnTo>
                  <a:lnTo>
                    <a:pt x="137160" y="403860"/>
                  </a:lnTo>
                  <a:lnTo>
                    <a:pt x="0" y="40386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9" name="月 61">
              <a:extLst>
                <a:ext uri="{FF2B5EF4-FFF2-40B4-BE49-F238E27FC236}">
                  <a16:creationId xmlns:a16="http://schemas.microsoft.com/office/drawing/2014/main" id="{F8ADAC52-E9D9-61DD-9762-DF0D644029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033234" y="3258568"/>
              <a:ext cx="144339" cy="917831"/>
            </a:xfrm>
            <a:prstGeom prst="moon">
              <a:avLst>
                <a:gd name="adj" fmla="val 87500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0" name="フリーフォーム 62">
              <a:extLst>
                <a:ext uri="{FF2B5EF4-FFF2-40B4-BE49-F238E27FC236}">
                  <a16:creationId xmlns:a16="http://schemas.microsoft.com/office/drawing/2014/main" id="{0249702A-CB14-6E42-4898-E3D88D14C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41" y="1516224"/>
              <a:ext cx="183092" cy="450404"/>
            </a:xfrm>
            <a:custGeom>
              <a:avLst/>
              <a:gdLst>
                <a:gd name="T0" fmla="*/ 8931 w 366183"/>
                <a:gd name="T1" fmla="*/ 109915 h 900806"/>
                <a:gd name="T2" fmla="*/ 1311 w 366183"/>
                <a:gd name="T3" fmla="*/ 64195 h 900806"/>
                <a:gd name="T4" fmla="*/ 29886 w 366183"/>
                <a:gd name="T5" fmla="*/ 377 h 900806"/>
                <a:gd name="T6" fmla="*/ 45126 w 366183"/>
                <a:gd name="T7" fmla="*/ 95627 h 900806"/>
                <a:gd name="T8" fmla="*/ 8931 w 366183"/>
                <a:gd name="T9" fmla="*/ 109915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61" name="フリーフォーム 63">
              <a:extLst>
                <a:ext uri="{FF2B5EF4-FFF2-40B4-BE49-F238E27FC236}">
                  <a16:creationId xmlns:a16="http://schemas.microsoft.com/office/drawing/2014/main" id="{001492A7-DA1F-C9A8-37F5-958AA5288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41" y="1689230"/>
              <a:ext cx="106892" cy="262953"/>
            </a:xfrm>
            <a:custGeom>
              <a:avLst/>
              <a:gdLst>
                <a:gd name="T0" fmla="*/ 1777 w 366183"/>
                <a:gd name="T1" fmla="*/ 21872 h 900806"/>
                <a:gd name="T2" fmla="*/ 261 w 366183"/>
                <a:gd name="T3" fmla="*/ 12774 h 900806"/>
                <a:gd name="T4" fmla="*/ 5947 w 366183"/>
                <a:gd name="T5" fmla="*/ 75 h 900806"/>
                <a:gd name="T6" fmla="*/ 8979 w 366183"/>
                <a:gd name="T7" fmla="*/ 19029 h 900806"/>
                <a:gd name="T8" fmla="*/ 1777 w 366183"/>
                <a:gd name="T9" fmla="*/ 21872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62" name="角丸四角形 64">
              <a:extLst>
                <a:ext uri="{FF2B5EF4-FFF2-40B4-BE49-F238E27FC236}">
                  <a16:creationId xmlns:a16="http://schemas.microsoft.com/office/drawing/2014/main" id="{18EAF608-872A-BE03-88C6-CAB0B4194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10" y="1999111"/>
              <a:ext cx="167710" cy="6128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3" name="角丸四角形 65">
              <a:extLst>
                <a:ext uri="{FF2B5EF4-FFF2-40B4-BE49-F238E27FC236}">
                  <a16:creationId xmlns:a16="http://schemas.microsoft.com/office/drawing/2014/main" id="{1273A1EF-181C-F597-6D6D-1AF87269D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065" y="1965742"/>
              <a:ext cx="192801" cy="1470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4" name="角丸四角形 66">
              <a:extLst>
                <a:ext uri="{FF2B5EF4-FFF2-40B4-BE49-F238E27FC236}">
                  <a16:creationId xmlns:a16="http://schemas.microsoft.com/office/drawing/2014/main" id="{33CB70F6-1ACD-1230-C694-3B05CD833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210" y="1633351"/>
              <a:ext cx="167710" cy="6128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5" name="角丸四角形 67">
              <a:extLst>
                <a:ext uri="{FF2B5EF4-FFF2-40B4-BE49-F238E27FC236}">
                  <a16:creationId xmlns:a16="http://schemas.microsoft.com/office/drawing/2014/main" id="{D8BD0B8B-CBE4-29E6-68F1-5F84240F0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665" y="1599982"/>
              <a:ext cx="192801" cy="1470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6" name="角丸四角形 68">
              <a:extLst>
                <a:ext uri="{FF2B5EF4-FFF2-40B4-BE49-F238E27FC236}">
                  <a16:creationId xmlns:a16="http://schemas.microsoft.com/office/drawing/2014/main" id="{0CFC12E7-8B90-EFF9-6C4D-D29F99E65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710" y="2067691"/>
              <a:ext cx="167710" cy="6128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7" name="角丸四角形 69">
              <a:extLst>
                <a:ext uri="{FF2B5EF4-FFF2-40B4-BE49-F238E27FC236}">
                  <a16:creationId xmlns:a16="http://schemas.microsoft.com/office/drawing/2014/main" id="{281A6D73-0EFE-E29D-49EC-3FD83D548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6165" y="2034322"/>
              <a:ext cx="192801" cy="1470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8" name="月 70">
              <a:extLst>
                <a:ext uri="{FF2B5EF4-FFF2-40B4-BE49-F238E27FC236}">
                  <a16:creationId xmlns:a16="http://schemas.microsoft.com/office/drawing/2014/main" id="{6D6978AB-50DF-4A9E-663A-9FB70A9AFC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77408" y="2376181"/>
              <a:ext cx="288677" cy="593702"/>
            </a:xfrm>
            <a:prstGeom prst="moon">
              <a:avLst>
                <a:gd name="adj" fmla="val 74366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9" name="月 71">
              <a:extLst>
                <a:ext uri="{FF2B5EF4-FFF2-40B4-BE49-F238E27FC236}">
                  <a16:creationId xmlns:a16="http://schemas.microsoft.com/office/drawing/2014/main" id="{BB1E216E-AE62-0528-861B-973726C797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524641" y="2396059"/>
              <a:ext cx="288677" cy="593702"/>
            </a:xfrm>
            <a:prstGeom prst="moon">
              <a:avLst>
                <a:gd name="adj" fmla="val 74366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70" name="月 72">
              <a:extLst>
                <a:ext uri="{FF2B5EF4-FFF2-40B4-BE49-F238E27FC236}">
                  <a16:creationId xmlns:a16="http://schemas.microsoft.com/office/drawing/2014/main" id="{8573BE96-7A85-9AD6-1756-DFF599224E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961067" y="1980893"/>
              <a:ext cx="288677" cy="593702"/>
            </a:xfrm>
            <a:prstGeom prst="moon">
              <a:avLst>
                <a:gd name="adj" fmla="val 74366"/>
              </a:avLst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71" name="フリーフォーム 73">
              <a:extLst>
                <a:ext uri="{FF2B5EF4-FFF2-40B4-BE49-F238E27FC236}">
                  <a16:creationId xmlns:a16="http://schemas.microsoft.com/office/drawing/2014/main" id="{5ADAC3FB-BF47-4EBD-A5AE-9DC6EB3FC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61" y="1142844"/>
              <a:ext cx="183092" cy="450404"/>
            </a:xfrm>
            <a:custGeom>
              <a:avLst/>
              <a:gdLst>
                <a:gd name="T0" fmla="*/ 8931 w 366183"/>
                <a:gd name="T1" fmla="*/ 109915 h 900806"/>
                <a:gd name="T2" fmla="*/ 1311 w 366183"/>
                <a:gd name="T3" fmla="*/ 64195 h 900806"/>
                <a:gd name="T4" fmla="*/ 29886 w 366183"/>
                <a:gd name="T5" fmla="*/ 377 h 900806"/>
                <a:gd name="T6" fmla="*/ 45126 w 366183"/>
                <a:gd name="T7" fmla="*/ 95627 h 900806"/>
                <a:gd name="T8" fmla="*/ 8931 w 366183"/>
                <a:gd name="T9" fmla="*/ 109915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2" name="フリーフォーム 74">
              <a:extLst>
                <a:ext uri="{FF2B5EF4-FFF2-40B4-BE49-F238E27FC236}">
                  <a16:creationId xmlns:a16="http://schemas.microsoft.com/office/drawing/2014/main" id="{171BD503-059C-CFA7-4B62-2A9399C57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061" y="1315850"/>
              <a:ext cx="106892" cy="262953"/>
            </a:xfrm>
            <a:custGeom>
              <a:avLst/>
              <a:gdLst>
                <a:gd name="T0" fmla="*/ 1777 w 366183"/>
                <a:gd name="T1" fmla="*/ 21872 h 900806"/>
                <a:gd name="T2" fmla="*/ 261 w 366183"/>
                <a:gd name="T3" fmla="*/ 12774 h 900806"/>
                <a:gd name="T4" fmla="*/ 5947 w 366183"/>
                <a:gd name="T5" fmla="*/ 75 h 900806"/>
                <a:gd name="T6" fmla="*/ 8979 w 366183"/>
                <a:gd name="T7" fmla="*/ 19029 h 900806"/>
                <a:gd name="T8" fmla="*/ 1777 w 366183"/>
                <a:gd name="T9" fmla="*/ 21872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3" name="フリーフォーム 75">
              <a:extLst>
                <a:ext uri="{FF2B5EF4-FFF2-40B4-BE49-F238E27FC236}">
                  <a16:creationId xmlns:a16="http://schemas.microsoft.com/office/drawing/2014/main" id="{656B3F02-C640-BB40-85E5-528C61001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081" y="1592424"/>
              <a:ext cx="183092" cy="450404"/>
            </a:xfrm>
            <a:custGeom>
              <a:avLst/>
              <a:gdLst>
                <a:gd name="T0" fmla="*/ 8931 w 366183"/>
                <a:gd name="T1" fmla="*/ 109915 h 900806"/>
                <a:gd name="T2" fmla="*/ 1311 w 366183"/>
                <a:gd name="T3" fmla="*/ 64195 h 900806"/>
                <a:gd name="T4" fmla="*/ 29886 w 366183"/>
                <a:gd name="T5" fmla="*/ 377 h 900806"/>
                <a:gd name="T6" fmla="*/ 45126 w 366183"/>
                <a:gd name="T7" fmla="*/ 95627 h 900806"/>
                <a:gd name="T8" fmla="*/ 8931 w 366183"/>
                <a:gd name="T9" fmla="*/ 109915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4" name="フリーフォーム 76">
              <a:extLst>
                <a:ext uri="{FF2B5EF4-FFF2-40B4-BE49-F238E27FC236}">
                  <a16:creationId xmlns:a16="http://schemas.microsoft.com/office/drawing/2014/main" id="{0491D864-31CC-622A-DD8F-6CCB4AE36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181" y="1765430"/>
              <a:ext cx="106892" cy="262953"/>
            </a:xfrm>
            <a:custGeom>
              <a:avLst/>
              <a:gdLst>
                <a:gd name="T0" fmla="*/ 1777 w 366183"/>
                <a:gd name="T1" fmla="*/ 21872 h 900806"/>
                <a:gd name="T2" fmla="*/ 261 w 366183"/>
                <a:gd name="T3" fmla="*/ 12774 h 900806"/>
                <a:gd name="T4" fmla="*/ 5947 w 366183"/>
                <a:gd name="T5" fmla="*/ 75 h 900806"/>
                <a:gd name="T6" fmla="*/ 8979 w 366183"/>
                <a:gd name="T7" fmla="*/ 19029 h 900806"/>
                <a:gd name="T8" fmla="*/ 1777 w 366183"/>
                <a:gd name="T9" fmla="*/ 21872 h 9008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6183" h="900806">
                  <a:moveTo>
                    <a:pt x="71443" y="879315"/>
                  </a:moveTo>
                  <a:cubicBezTo>
                    <a:pt x="13023" y="837405"/>
                    <a:pt x="-17457" y="659605"/>
                    <a:pt x="10483" y="513555"/>
                  </a:cubicBezTo>
                  <a:cubicBezTo>
                    <a:pt x="38423" y="367505"/>
                    <a:pt x="180663" y="-38895"/>
                    <a:pt x="239083" y="3015"/>
                  </a:cubicBezTo>
                  <a:cubicBezTo>
                    <a:pt x="297503" y="44925"/>
                    <a:pt x="388943" y="618965"/>
                    <a:pt x="361003" y="765015"/>
                  </a:cubicBezTo>
                  <a:cubicBezTo>
                    <a:pt x="333063" y="911065"/>
                    <a:pt x="129863" y="921225"/>
                    <a:pt x="71443" y="879315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100" name="グループ化 8">
            <a:extLst>
              <a:ext uri="{FF2B5EF4-FFF2-40B4-BE49-F238E27FC236}">
                <a16:creationId xmlns:a16="http://schemas.microsoft.com/office/drawing/2014/main" id="{6E41BD64-5157-D354-6309-F8AEB67A1E8A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3101975"/>
            <a:ext cx="889000" cy="1436688"/>
            <a:chOff x="2339028" y="3016042"/>
            <a:chExt cx="1157287" cy="1870075"/>
          </a:xfrm>
        </p:grpSpPr>
        <p:sp>
          <p:nvSpPr>
            <p:cNvPr id="4156" name="フリーフォーム 1">
              <a:extLst>
                <a:ext uri="{FF2B5EF4-FFF2-40B4-BE49-F238E27FC236}">
                  <a16:creationId xmlns:a16="http://schemas.microsoft.com/office/drawing/2014/main" id="{E32EE794-C26A-E1FD-2383-03C6AA98B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0615" y="3016042"/>
              <a:ext cx="1020763" cy="1579562"/>
            </a:xfrm>
            <a:custGeom>
              <a:avLst/>
              <a:gdLst>
                <a:gd name="T0" fmla="*/ 308706 w 1364343"/>
                <a:gd name="T1" fmla="*/ 449424 h 2046514"/>
                <a:gd name="T2" fmla="*/ 300583 w 1364343"/>
                <a:gd name="T3" fmla="*/ 0 h 2046514"/>
                <a:gd name="T4" fmla="*/ 487430 w 1364343"/>
                <a:gd name="T5" fmla="*/ 0 h 2046514"/>
                <a:gd name="T6" fmla="*/ 487430 w 1364343"/>
                <a:gd name="T7" fmla="*/ 432138 h 2046514"/>
                <a:gd name="T8" fmla="*/ 763641 w 1364343"/>
                <a:gd name="T9" fmla="*/ 414853 h 2046514"/>
                <a:gd name="T10" fmla="*/ 763641 w 1364343"/>
                <a:gd name="T11" fmla="*/ 622278 h 2046514"/>
                <a:gd name="T12" fmla="*/ 511802 w 1364343"/>
                <a:gd name="T13" fmla="*/ 622278 h 2046514"/>
                <a:gd name="T14" fmla="*/ 519926 w 1364343"/>
                <a:gd name="T15" fmla="*/ 1201343 h 2046514"/>
                <a:gd name="T16" fmla="*/ 316830 w 1364343"/>
                <a:gd name="T17" fmla="*/ 1218629 h 2046514"/>
                <a:gd name="T18" fmla="*/ 349325 w 1364343"/>
                <a:gd name="T19" fmla="*/ 639564 h 2046514"/>
                <a:gd name="T20" fmla="*/ 0 w 1364343"/>
                <a:gd name="T21" fmla="*/ 665492 h 2046514"/>
                <a:gd name="T22" fmla="*/ 24372 w 1364343"/>
                <a:gd name="T23" fmla="*/ 423495 h 2046514"/>
                <a:gd name="T24" fmla="*/ 308706 w 1364343"/>
                <a:gd name="T25" fmla="*/ 449424 h 20465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4343" h="2046514">
                  <a:moveTo>
                    <a:pt x="551543" y="754743"/>
                  </a:moveTo>
                  <a:lnTo>
                    <a:pt x="537029" y="0"/>
                  </a:lnTo>
                  <a:lnTo>
                    <a:pt x="870857" y="0"/>
                  </a:lnTo>
                  <a:lnTo>
                    <a:pt x="870857" y="725714"/>
                  </a:lnTo>
                  <a:lnTo>
                    <a:pt x="1364343" y="696686"/>
                  </a:lnTo>
                  <a:lnTo>
                    <a:pt x="1364343" y="1045028"/>
                  </a:lnTo>
                  <a:lnTo>
                    <a:pt x="914400" y="1045028"/>
                  </a:lnTo>
                  <a:lnTo>
                    <a:pt x="928915" y="2017486"/>
                  </a:lnTo>
                  <a:lnTo>
                    <a:pt x="566057" y="2046514"/>
                  </a:lnTo>
                  <a:lnTo>
                    <a:pt x="624115" y="1074057"/>
                  </a:lnTo>
                  <a:lnTo>
                    <a:pt x="0" y="1117600"/>
                  </a:lnTo>
                  <a:lnTo>
                    <a:pt x="43543" y="711200"/>
                  </a:lnTo>
                  <a:lnTo>
                    <a:pt x="551543" y="754743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7" name="フローチャート : 論理積ゲート 167">
              <a:extLst>
                <a:ext uri="{FF2B5EF4-FFF2-40B4-BE49-F238E27FC236}">
                  <a16:creationId xmlns:a16="http://schemas.microsoft.com/office/drawing/2014/main" id="{5ADEBF82-BC92-AA95-6E95-B09486B427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664465" y="4054267"/>
              <a:ext cx="506413" cy="1157287"/>
            </a:xfrm>
            <a:prstGeom prst="flowChartDelay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101" name="グループ化 9">
            <a:extLst>
              <a:ext uri="{FF2B5EF4-FFF2-40B4-BE49-F238E27FC236}">
                <a16:creationId xmlns:a16="http://schemas.microsoft.com/office/drawing/2014/main" id="{BD215254-9F22-CE6A-9077-5D232A0A56B8}"/>
              </a:ext>
            </a:extLst>
          </p:cNvPr>
          <p:cNvGrpSpPr>
            <a:grpSpLocks/>
          </p:cNvGrpSpPr>
          <p:nvPr/>
        </p:nvGrpSpPr>
        <p:grpSpPr bwMode="auto">
          <a:xfrm>
            <a:off x="2614613" y="2928938"/>
            <a:ext cx="995362" cy="1622425"/>
            <a:chOff x="3764280" y="2758440"/>
            <a:chExt cx="1295400" cy="2111007"/>
          </a:xfrm>
        </p:grpSpPr>
        <p:sp>
          <p:nvSpPr>
            <p:cNvPr id="4153" name="フリーフォーム 176">
              <a:extLst>
                <a:ext uri="{FF2B5EF4-FFF2-40B4-BE49-F238E27FC236}">
                  <a16:creationId xmlns:a16="http://schemas.microsoft.com/office/drawing/2014/main" id="{2CA65203-9104-D089-DEA9-E3998B086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280" y="2758440"/>
              <a:ext cx="1295400" cy="1821180"/>
            </a:xfrm>
            <a:custGeom>
              <a:avLst/>
              <a:gdLst>
                <a:gd name="T0" fmla="*/ 495300 w 1295400"/>
                <a:gd name="T1" fmla="*/ 0 h 1821180"/>
                <a:gd name="T2" fmla="*/ 495300 w 1295400"/>
                <a:gd name="T3" fmla="*/ 594360 h 1821180"/>
                <a:gd name="T4" fmla="*/ 0 w 1295400"/>
                <a:gd name="T5" fmla="*/ 594360 h 1821180"/>
                <a:gd name="T6" fmla="*/ 0 w 1295400"/>
                <a:gd name="T7" fmla="*/ 899160 h 1821180"/>
                <a:gd name="T8" fmla="*/ 495300 w 1295400"/>
                <a:gd name="T9" fmla="*/ 899160 h 1821180"/>
                <a:gd name="T10" fmla="*/ 495300 w 1295400"/>
                <a:gd name="T11" fmla="*/ 1821180 h 1821180"/>
                <a:gd name="T12" fmla="*/ 792480 w 1295400"/>
                <a:gd name="T13" fmla="*/ 1821180 h 1821180"/>
                <a:gd name="T14" fmla="*/ 792480 w 1295400"/>
                <a:gd name="T15" fmla="*/ 922020 h 1821180"/>
                <a:gd name="T16" fmla="*/ 1295400 w 1295400"/>
                <a:gd name="T17" fmla="*/ 922020 h 1821180"/>
                <a:gd name="T18" fmla="*/ 1295400 w 1295400"/>
                <a:gd name="T19" fmla="*/ 586740 h 1821180"/>
                <a:gd name="T20" fmla="*/ 792480 w 1295400"/>
                <a:gd name="T21" fmla="*/ 586740 h 1821180"/>
                <a:gd name="T22" fmla="*/ 792480 w 1295400"/>
                <a:gd name="T23" fmla="*/ 15240 h 1821180"/>
                <a:gd name="T24" fmla="*/ 495300 w 1295400"/>
                <a:gd name="T25" fmla="*/ 0 h 18211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95400" h="1821180">
                  <a:moveTo>
                    <a:pt x="495300" y="0"/>
                  </a:moveTo>
                  <a:lnTo>
                    <a:pt x="495300" y="594360"/>
                  </a:lnTo>
                  <a:lnTo>
                    <a:pt x="0" y="594360"/>
                  </a:lnTo>
                  <a:lnTo>
                    <a:pt x="0" y="899160"/>
                  </a:lnTo>
                  <a:lnTo>
                    <a:pt x="495300" y="899160"/>
                  </a:lnTo>
                  <a:lnTo>
                    <a:pt x="495300" y="1821180"/>
                  </a:lnTo>
                  <a:lnTo>
                    <a:pt x="792480" y="1821180"/>
                  </a:lnTo>
                  <a:lnTo>
                    <a:pt x="792480" y="922020"/>
                  </a:lnTo>
                  <a:lnTo>
                    <a:pt x="1295400" y="922020"/>
                  </a:lnTo>
                  <a:lnTo>
                    <a:pt x="1295400" y="586740"/>
                  </a:lnTo>
                  <a:lnTo>
                    <a:pt x="792480" y="586740"/>
                  </a:lnTo>
                  <a:lnTo>
                    <a:pt x="792480" y="1524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4" name="正方形/長方形 177">
              <a:extLst>
                <a:ext uri="{FF2B5EF4-FFF2-40B4-BE49-F238E27FC236}">
                  <a16:creationId xmlns:a16="http://schemas.microsoft.com/office/drawing/2014/main" id="{BFB2832B-B426-1C0B-8951-CCA544A1C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639" y="4536072"/>
              <a:ext cx="952500" cy="147638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55" name="正方形/長方形 178">
              <a:extLst>
                <a:ext uri="{FF2B5EF4-FFF2-40B4-BE49-F238E27FC236}">
                  <a16:creationId xmlns:a16="http://schemas.microsoft.com/office/drawing/2014/main" id="{76A37A01-0B54-3D55-4130-D61AD6053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2871" y="4677360"/>
              <a:ext cx="1062037" cy="192087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102" name="グループ化 5">
            <a:extLst>
              <a:ext uri="{FF2B5EF4-FFF2-40B4-BE49-F238E27FC236}">
                <a16:creationId xmlns:a16="http://schemas.microsoft.com/office/drawing/2014/main" id="{B8D71761-B655-350E-8055-94CCF3B88879}"/>
              </a:ext>
            </a:extLst>
          </p:cNvPr>
          <p:cNvGrpSpPr>
            <a:grpSpLocks/>
          </p:cNvGrpSpPr>
          <p:nvPr/>
        </p:nvGrpSpPr>
        <p:grpSpPr bwMode="auto">
          <a:xfrm>
            <a:off x="349250" y="3341688"/>
            <a:ext cx="1209675" cy="1196975"/>
            <a:chOff x="349093" y="3341687"/>
            <a:chExt cx="1573213" cy="1557337"/>
          </a:xfrm>
        </p:grpSpPr>
        <p:sp>
          <p:nvSpPr>
            <p:cNvPr id="4149" name="フローチャート : 論理積ゲート 168">
              <a:extLst>
                <a:ext uri="{FF2B5EF4-FFF2-40B4-BE49-F238E27FC236}">
                  <a16:creationId xmlns:a16="http://schemas.microsoft.com/office/drawing/2014/main" id="{8A83874B-54DE-5388-132B-8FDEC35762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95937" y="3428206"/>
              <a:ext cx="1330325" cy="1157287"/>
            </a:xfrm>
            <a:prstGeom prst="flowChartDelay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50" name="正方形/長方形 169">
              <a:extLst>
                <a:ext uri="{FF2B5EF4-FFF2-40B4-BE49-F238E27FC236}">
                  <a16:creationId xmlns:a16="http://schemas.microsoft.com/office/drawing/2014/main" id="{32018BA8-4976-0957-9BB9-E7EE28687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581" y="4564062"/>
              <a:ext cx="1411287" cy="149225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51" name="正方形/長方形 170">
              <a:extLst>
                <a:ext uri="{FF2B5EF4-FFF2-40B4-BE49-F238E27FC236}">
                  <a16:creationId xmlns:a16="http://schemas.microsoft.com/office/drawing/2014/main" id="{64C19678-D410-92FC-A0C7-B9173DE13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093" y="4705349"/>
              <a:ext cx="1573213" cy="193675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52" name="フリーフォーム 179">
              <a:extLst>
                <a:ext uri="{FF2B5EF4-FFF2-40B4-BE49-F238E27FC236}">
                  <a16:creationId xmlns:a16="http://schemas.microsoft.com/office/drawing/2014/main" id="{4A8A96B8-36F5-3E1F-AB00-4F9D40A0A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310" y="3656062"/>
              <a:ext cx="515812" cy="725171"/>
            </a:xfrm>
            <a:custGeom>
              <a:avLst/>
              <a:gdLst>
                <a:gd name="T0" fmla="*/ 197222 w 1295400"/>
                <a:gd name="T1" fmla="*/ 0 h 1821180"/>
                <a:gd name="T2" fmla="*/ 197222 w 1295400"/>
                <a:gd name="T3" fmla="*/ 236667 h 1821180"/>
                <a:gd name="T4" fmla="*/ 0 w 1295400"/>
                <a:gd name="T5" fmla="*/ 236667 h 1821180"/>
                <a:gd name="T6" fmla="*/ 0 w 1295400"/>
                <a:gd name="T7" fmla="*/ 358034 h 1821180"/>
                <a:gd name="T8" fmla="*/ 197222 w 1295400"/>
                <a:gd name="T9" fmla="*/ 358034 h 1821180"/>
                <a:gd name="T10" fmla="*/ 197222 w 1295400"/>
                <a:gd name="T11" fmla="*/ 725171 h 1821180"/>
                <a:gd name="T12" fmla="*/ 315556 w 1295400"/>
                <a:gd name="T13" fmla="*/ 725171 h 1821180"/>
                <a:gd name="T14" fmla="*/ 315556 w 1295400"/>
                <a:gd name="T15" fmla="*/ 367137 h 1821180"/>
                <a:gd name="T16" fmla="*/ 515812 w 1295400"/>
                <a:gd name="T17" fmla="*/ 367137 h 1821180"/>
                <a:gd name="T18" fmla="*/ 515812 w 1295400"/>
                <a:gd name="T19" fmla="*/ 233632 h 1821180"/>
                <a:gd name="T20" fmla="*/ 315556 w 1295400"/>
                <a:gd name="T21" fmla="*/ 233632 h 1821180"/>
                <a:gd name="T22" fmla="*/ 315556 w 1295400"/>
                <a:gd name="T23" fmla="*/ 6068 h 1821180"/>
                <a:gd name="T24" fmla="*/ 197222 w 1295400"/>
                <a:gd name="T25" fmla="*/ 0 h 18211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95400" h="1821180">
                  <a:moveTo>
                    <a:pt x="495300" y="0"/>
                  </a:moveTo>
                  <a:lnTo>
                    <a:pt x="495300" y="594360"/>
                  </a:lnTo>
                  <a:lnTo>
                    <a:pt x="0" y="594360"/>
                  </a:lnTo>
                  <a:lnTo>
                    <a:pt x="0" y="899160"/>
                  </a:lnTo>
                  <a:lnTo>
                    <a:pt x="495300" y="899160"/>
                  </a:lnTo>
                  <a:lnTo>
                    <a:pt x="495300" y="1821180"/>
                  </a:lnTo>
                  <a:lnTo>
                    <a:pt x="792480" y="1821180"/>
                  </a:lnTo>
                  <a:lnTo>
                    <a:pt x="792480" y="922020"/>
                  </a:lnTo>
                  <a:lnTo>
                    <a:pt x="1295400" y="922020"/>
                  </a:lnTo>
                  <a:lnTo>
                    <a:pt x="1295400" y="586740"/>
                  </a:lnTo>
                  <a:lnTo>
                    <a:pt x="792480" y="586740"/>
                  </a:lnTo>
                  <a:lnTo>
                    <a:pt x="792480" y="1524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103" name="グループ化 7">
            <a:extLst>
              <a:ext uri="{FF2B5EF4-FFF2-40B4-BE49-F238E27FC236}">
                <a16:creationId xmlns:a16="http://schemas.microsoft.com/office/drawing/2014/main" id="{A2E936CF-9026-00C0-5B80-65BE1CE01EC7}"/>
              </a:ext>
            </a:extLst>
          </p:cNvPr>
          <p:cNvGrpSpPr>
            <a:grpSpLocks/>
          </p:cNvGrpSpPr>
          <p:nvPr/>
        </p:nvGrpSpPr>
        <p:grpSpPr bwMode="auto">
          <a:xfrm>
            <a:off x="1685925" y="4876800"/>
            <a:ext cx="889000" cy="1436688"/>
            <a:chOff x="2348196" y="4791074"/>
            <a:chExt cx="1157287" cy="1870075"/>
          </a:xfrm>
        </p:grpSpPr>
        <p:sp>
          <p:nvSpPr>
            <p:cNvPr id="4147" name="フリーフォーム 1">
              <a:extLst>
                <a:ext uri="{FF2B5EF4-FFF2-40B4-BE49-F238E27FC236}">
                  <a16:creationId xmlns:a16="http://schemas.microsoft.com/office/drawing/2014/main" id="{E25BF601-783A-0BED-E38F-8433D59C0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783" y="4791074"/>
              <a:ext cx="1020763" cy="1579562"/>
            </a:xfrm>
            <a:custGeom>
              <a:avLst/>
              <a:gdLst>
                <a:gd name="T0" fmla="*/ 308706 w 1364343"/>
                <a:gd name="T1" fmla="*/ 449424 h 2046514"/>
                <a:gd name="T2" fmla="*/ 300583 w 1364343"/>
                <a:gd name="T3" fmla="*/ 0 h 2046514"/>
                <a:gd name="T4" fmla="*/ 487430 w 1364343"/>
                <a:gd name="T5" fmla="*/ 0 h 2046514"/>
                <a:gd name="T6" fmla="*/ 487430 w 1364343"/>
                <a:gd name="T7" fmla="*/ 432138 h 2046514"/>
                <a:gd name="T8" fmla="*/ 763641 w 1364343"/>
                <a:gd name="T9" fmla="*/ 414853 h 2046514"/>
                <a:gd name="T10" fmla="*/ 763641 w 1364343"/>
                <a:gd name="T11" fmla="*/ 622278 h 2046514"/>
                <a:gd name="T12" fmla="*/ 511802 w 1364343"/>
                <a:gd name="T13" fmla="*/ 622278 h 2046514"/>
                <a:gd name="T14" fmla="*/ 519926 w 1364343"/>
                <a:gd name="T15" fmla="*/ 1201343 h 2046514"/>
                <a:gd name="T16" fmla="*/ 316830 w 1364343"/>
                <a:gd name="T17" fmla="*/ 1218629 h 2046514"/>
                <a:gd name="T18" fmla="*/ 349325 w 1364343"/>
                <a:gd name="T19" fmla="*/ 639564 h 2046514"/>
                <a:gd name="T20" fmla="*/ 0 w 1364343"/>
                <a:gd name="T21" fmla="*/ 665492 h 2046514"/>
                <a:gd name="T22" fmla="*/ 24372 w 1364343"/>
                <a:gd name="T23" fmla="*/ 423495 h 2046514"/>
                <a:gd name="T24" fmla="*/ 308706 w 1364343"/>
                <a:gd name="T25" fmla="*/ 449424 h 20465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4343" h="2046514">
                  <a:moveTo>
                    <a:pt x="551543" y="754743"/>
                  </a:moveTo>
                  <a:lnTo>
                    <a:pt x="537029" y="0"/>
                  </a:lnTo>
                  <a:lnTo>
                    <a:pt x="870857" y="0"/>
                  </a:lnTo>
                  <a:lnTo>
                    <a:pt x="870857" y="725714"/>
                  </a:lnTo>
                  <a:lnTo>
                    <a:pt x="1364343" y="696686"/>
                  </a:lnTo>
                  <a:lnTo>
                    <a:pt x="1364343" y="1045028"/>
                  </a:lnTo>
                  <a:lnTo>
                    <a:pt x="914400" y="1045028"/>
                  </a:lnTo>
                  <a:lnTo>
                    <a:pt x="928915" y="2017486"/>
                  </a:lnTo>
                  <a:lnTo>
                    <a:pt x="566057" y="2046514"/>
                  </a:lnTo>
                  <a:lnTo>
                    <a:pt x="624115" y="1074057"/>
                  </a:lnTo>
                  <a:lnTo>
                    <a:pt x="0" y="1117600"/>
                  </a:lnTo>
                  <a:lnTo>
                    <a:pt x="43543" y="711200"/>
                  </a:lnTo>
                  <a:lnTo>
                    <a:pt x="551543" y="7547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8" name="フローチャート : 論理積ゲート 181">
              <a:extLst>
                <a:ext uri="{FF2B5EF4-FFF2-40B4-BE49-F238E27FC236}">
                  <a16:creationId xmlns:a16="http://schemas.microsoft.com/office/drawing/2014/main" id="{7B9ADF7E-DCDA-8E44-C698-B40F28CB02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673633" y="5829299"/>
              <a:ext cx="506413" cy="1157287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104" name="グループ化 10">
            <a:extLst>
              <a:ext uri="{FF2B5EF4-FFF2-40B4-BE49-F238E27FC236}">
                <a16:creationId xmlns:a16="http://schemas.microsoft.com/office/drawing/2014/main" id="{D1CFA574-5BB1-ABF2-3637-B461BE694E8F}"/>
              </a:ext>
            </a:extLst>
          </p:cNvPr>
          <p:cNvGrpSpPr>
            <a:grpSpLocks/>
          </p:cNvGrpSpPr>
          <p:nvPr/>
        </p:nvGrpSpPr>
        <p:grpSpPr bwMode="auto">
          <a:xfrm>
            <a:off x="2624138" y="4703763"/>
            <a:ext cx="995362" cy="1622425"/>
            <a:chOff x="3773448" y="4533472"/>
            <a:chExt cx="1295400" cy="2111007"/>
          </a:xfrm>
        </p:grpSpPr>
        <p:sp>
          <p:nvSpPr>
            <p:cNvPr id="4144" name="フリーフォーム 185">
              <a:extLst>
                <a:ext uri="{FF2B5EF4-FFF2-40B4-BE49-F238E27FC236}">
                  <a16:creationId xmlns:a16="http://schemas.microsoft.com/office/drawing/2014/main" id="{5B06C710-7FB1-FC09-9D3E-FF046CAC8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3448" y="4533472"/>
              <a:ext cx="1295400" cy="1821180"/>
            </a:xfrm>
            <a:custGeom>
              <a:avLst/>
              <a:gdLst>
                <a:gd name="T0" fmla="*/ 495300 w 1295400"/>
                <a:gd name="T1" fmla="*/ 0 h 1821180"/>
                <a:gd name="T2" fmla="*/ 495300 w 1295400"/>
                <a:gd name="T3" fmla="*/ 594360 h 1821180"/>
                <a:gd name="T4" fmla="*/ 0 w 1295400"/>
                <a:gd name="T5" fmla="*/ 594360 h 1821180"/>
                <a:gd name="T6" fmla="*/ 0 w 1295400"/>
                <a:gd name="T7" fmla="*/ 899160 h 1821180"/>
                <a:gd name="T8" fmla="*/ 495300 w 1295400"/>
                <a:gd name="T9" fmla="*/ 899160 h 1821180"/>
                <a:gd name="T10" fmla="*/ 495300 w 1295400"/>
                <a:gd name="T11" fmla="*/ 1821180 h 1821180"/>
                <a:gd name="T12" fmla="*/ 792480 w 1295400"/>
                <a:gd name="T13" fmla="*/ 1821180 h 1821180"/>
                <a:gd name="T14" fmla="*/ 792480 w 1295400"/>
                <a:gd name="T15" fmla="*/ 922020 h 1821180"/>
                <a:gd name="T16" fmla="*/ 1295400 w 1295400"/>
                <a:gd name="T17" fmla="*/ 922020 h 1821180"/>
                <a:gd name="T18" fmla="*/ 1295400 w 1295400"/>
                <a:gd name="T19" fmla="*/ 586740 h 1821180"/>
                <a:gd name="T20" fmla="*/ 792480 w 1295400"/>
                <a:gd name="T21" fmla="*/ 586740 h 1821180"/>
                <a:gd name="T22" fmla="*/ 792480 w 1295400"/>
                <a:gd name="T23" fmla="*/ 15240 h 1821180"/>
                <a:gd name="T24" fmla="*/ 495300 w 1295400"/>
                <a:gd name="T25" fmla="*/ 0 h 18211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95400" h="1821180">
                  <a:moveTo>
                    <a:pt x="495300" y="0"/>
                  </a:moveTo>
                  <a:lnTo>
                    <a:pt x="495300" y="594360"/>
                  </a:lnTo>
                  <a:lnTo>
                    <a:pt x="0" y="594360"/>
                  </a:lnTo>
                  <a:lnTo>
                    <a:pt x="0" y="899160"/>
                  </a:lnTo>
                  <a:lnTo>
                    <a:pt x="495300" y="899160"/>
                  </a:lnTo>
                  <a:lnTo>
                    <a:pt x="495300" y="1821180"/>
                  </a:lnTo>
                  <a:lnTo>
                    <a:pt x="792480" y="1821180"/>
                  </a:lnTo>
                  <a:lnTo>
                    <a:pt x="792480" y="922020"/>
                  </a:lnTo>
                  <a:lnTo>
                    <a:pt x="1295400" y="922020"/>
                  </a:lnTo>
                  <a:lnTo>
                    <a:pt x="1295400" y="586740"/>
                  </a:lnTo>
                  <a:lnTo>
                    <a:pt x="792480" y="586740"/>
                  </a:lnTo>
                  <a:lnTo>
                    <a:pt x="792480" y="1524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5" name="正方形/長方形 186">
              <a:extLst>
                <a:ext uri="{FF2B5EF4-FFF2-40B4-BE49-F238E27FC236}">
                  <a16:creationId xmlns:a16="http://schemas.microsoft.com/office/drawing/2014/main" id="{4E007B94-C67B-5D94-9F7E-4FF1FBCB3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807" y="6311104"/>
              <a:ext cx="952500" cy="1476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6" name="正方形/長方形 187">
              <a:extLst>
                <a:ext uri="{FF2B5EF4-FFF2-40B4-BE49-F238E27FC236}">
                  <a16:creationId xmlns:a16="http://schemas.microsoft.com/office/drawing/2014/main" id="{527AB7B1-DC87-2360-4741-28EB2219E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2039" y="6452392"/>
              <a:ext cx="1062037" cy="1920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105" name="グループ化 6">
            <a:extLst>
              <a:ext uri="{FF2B5EF4-FFF2-40B4-BE49-F238E27FC236}">
                <a16:creationId xmlns:a16="http://schemas.microsoft.com/office/drawing/2014/main" id="{87E233F8-23C0-ECB4-93B1-932286E71D6B}"/>
              </a:ext>
            </a:extLst>
          </p:cNvPr>
          <p:cNvGrpSpPr>
            <a:grpSpLocks/>
          </p:cNvGrpSpPr>
          <p:nvPr/>
        </p:nvGrpSpPr>
        <p:grpSpPr bwMode="auto">
          <a:xfrm>
            <a:off x="358775" y="5116513"/>
            <a:ext cx="1208088" cy="1196975"/>
            <a:chOff x="358261" y="5116719"/>
            <a:chExt cx="1573213" cy="1557337"/>
          </a:xfrm>
        </p:grpSpPr>
        <p:sp>
          <p:nvSpPr>
            <p:cNvPr id="4140" name="フローチャート : 論理積ゲート 182">
              <a:extLst>
                <a:ext uri="{FF2B5EF4-FFF2-40B4-BE49-F238E27FC236}">
                  <a16:creationId xmlns:a16="http://schemas.microsoft.com/office/drawing/2014/main" id="{B7E7CDA5-D526-D5D2-ED40-851A0DF5C5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505105" y="5203238"/>
              <a:ext cx="1330325" cy="1157287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1" name="正方形/長方形 183">
              <a:extLst>
                <a:ext uri="{FF2B5EF4-FFF2-40B4-BE49-F238E27FC236}">
                  <a16:creationId xmlns:a16="http://schemas.microsoft.com/office/drawing/2014/main" id="{0DD77793-9DEB-A4CD-FF06-50352D5E3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49" y="6339094"/>
              <a:ext cx="1411287" cy="1492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2" name="正方形/長方形 184">
              <a:extLst>
                <a:ext uri="{FF2B5EF4-FFF2-40B4-BE49-F238E27FC236}">
                  <a16:creationId xmlns:a16="http://schemas.microsoft.com/office/drawing/2014/main" id="{955AB4ED-CDD3-E161-3F2D-331104A35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261" y="6480381"/>
              <a:ext cx="1573213" cy="1936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3" name="フリーフォーム 188">
              <a:extLst>
                <a:ext uri="{FF2B5EF4-FFF2-40B4-BE49-F238E27FC236}">
                  <a16:creationId xmlns:a16="http://schemas.microsoft.com/office/drawing/2014/main" id="{C1A62C7C-CAFA-7DF0-2CDC-274D33457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478" y="5431094"/>
              <a:ext cx="515812" cy="725171"/>
            </a:xfrm>
            <a:custGeom>
              <a:avLst/>
              <a:gdLst>
                <a:gd name="T0" fmla="*/ 197222 w 1295400"/>
                <a:gd name="T1" fmla="*/ 0 h 1821180"/>
                <a:gd name="T2" fmla="*/ 197222 w 1295400"/>
                <a:gd name="T3" fmla="*/ 236667 h 1821180"/>
                <a:gd name="T4" fmla="*/ 0 w 1295400"/>
                <a:gd name="T5" fmla="*/ 236667 h 1821180"/>
                <a:gd name="T6" fmla="*/ 0 w 1295400"/>
                <a:gd name="T7" fmla="*/ 358034 h 1821180"/>
                <a:gd name="T8" fmla="*/ 197222 w 1295400"/>
                <a:gd name="T9" fmla="*/ 358034 h 1821180"/>
                <a:gd name="T10" fmla="*/ 197222 w 1295400"/>
                <a:gd name="T11" fmla="*/ 725171 h 1821180"/>
                <a:gd name="T12" fmla="*/ 315556 w 1295400"/>
                <a:gd name="T13" fmla="*/ 725171 h 1821180"/>
                <a:gd name="T14" fmla="*/ 315556 w 1295400"/>
                <a:gd name="T15" fmla="*/ 367137 h 1821180"/>
                <a:gd name="T16" fmla="*/ 515812 w 1295400"/>
                <a:gd name="T17" fmla="*/ 367137 h 1821180"/>
                <a:gd name="T18" fmla="*/ 515812 w 1295400"/>
                <a:gd name="T19" fmla="*/ 233632 h 1821180"/>
                <a:gd name="T20" fmla="*/ 315556 w 1295400"/>
                <a:gd name="T21" fmla="*/ 233632 h 1821180"/>
                <a:gd name="T22" fmla="*/ 315556 w 1295400"/>
                <a:gd name="T23" fmla="*/ 6068 h 1821180"/>
                <a:gd name="T24" fmla="*/ 197222 w 1295400"/>
                <a:gd name="T25" fmla="*/ 0 h 18211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95400" h="1821180">
                  <a:moveTo>
                    <a:pt x="495300" y="0"/>
                  </a:moveTo>
                  <a:lnTo>
                    <a:pt x="495300" y="594360"/>
                  </a:lnTo>
                  <a:lnTo>
                    <a:pt x="0" y="594360"/>
                  </a:lnTo>
                  <a:lnTo>
                    <a:pt x="0" y="899160"/>
                  </a:lnTo>
                  <a:lnTo>
                    <a:pt x="495300" y="899160"/>
                  </a:lnTo>
                  <a:lnTo>
                    <a:pt x="495300" y="1821180"/>
                  </a:lnTo>
                  <a:lnTo>
                    <a:pt x="792480" y="1821180"/>
                  </a:lnTo>
                  <a:lnTo>
                    <a:pt x="792480" y="922020"/>
                  </a:lnTo>
                  <a:lnTo>
                    <a:pt x="1295400" y="922020"/>
                  </a:lnTo>
                  <a:lnTo>
                    <a:pt x="1295400" y="586740"/>
                  </a:lnTo>
                  <a:lnTo>
                    <a:pt x="792480" y="586740"/>
                  </a:lnTo>
                  <a:lnTo>
                    <a:pt x="792480" y="1524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106" name="グループ化 12">
            <a:extLst>
              <a:ext uri="{FF2B5EF4-FFF2-40B4-BE49-F238E27FC236}">
                <a16:creationId xmlns:a16="http://schemas.microsoft.com/office/drawing/2014/main" id="{6DE6866F-CB12-CFEF-8755-6297C9EC6706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284163"/>
            <a:ext cx="1131887" cy="2263775"/>
            <a:chOff x="4411539" y="284610"/>
            <a:chExt cx="1131887" cy="2263775"/>
          </a:xfrm>
        </p:grpSpPr>
        <p:sp>
          <p:nvSpPr>
            <p:cNvPr id="4137" name="月 195">
              <a:extLst>
                <a:ext uri="{FF2B5EF4-FFF2-40B4-BE49-F238E27FC236}">
                  <a16:creationId xmlns:a16="http://schemas.microsoft.com/office/drawing/2014/main" id="{3D37E7F0-6351-25D4-90E3-65BB5074DA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900000">
              <a:off x="4411539" y="284610"/>
              <a:ext cx="1131887" cy="2263775"/>
            </a:xfrm>
            <a:prstGeom prst="moon">
              <a:avLst>
                <a:gd name="adj" fmla="val 73421"/>
              </a:avLst>
            </a:prstGeom>
            <a:solidFill>
              <a:srgbClr val="FFFF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38" name="二等辺三角形 11">
              <a:extLst>
                <a:ext uri="{FF2B5EF4-FFF2-40B4-BE49-F238E27FC236}">
                  <a16:creationId xmlns:a16="http://schemas.microsoft.com/office/drawing/2014/main" id="{F69974CB-D385-C9FF-A702-67AB0676F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0982" y="1052722"/>
              <a:ext cx="288032" cy="24992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39" name="二等辺三角形 197">
              <a:extLst>
                <a:ext uri="{FF2B5EF4-FFF2-40B4-BE49-F238E27FC236}">
                  <a16:creationId xmlns:a16="http://schemas.microsoft.com/office/drawing/2014/main" id="{A391C9AA-A03F-D070-1E52-D58E4B3AA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022" y="1024141"/>
              <a:ext cx="288032" cy="24992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4108" name="Freeform 10">
            <a:extLst>
              <a:ext uri="{FF2B5EF4-FFF2-40B4-BE49-F238E27FC236}">
                <a16:creationId xmlns:a16="http://schemas.microsoft.com/office/drawing/2014/main" id="{4E9795A3-8DD8-38DE-F37E-A141B2F7E825}"/>
              </a:ext>
            </a:extLst>
          </p:cNvPr>
          <p:cNvSpPr>
            <a:spLocks/>
          </p:cNvSpPr>
          <p:nvPr/>
        </p:nvSpPr>
        <p:spPr bwMode="auto">
          <a:xfrm>
            <a:off x="3729038" y="5430838"/>
            <a:ext cx="936625" cy="892175"/>
          </a:xfrm>
          <a:custGeom>
            <a:avLst/>
            <a:gdLst>
              <a:gd name="T0" fmla="*/ 2147483647 w 952"/>
              <a:gd name="T1" fmla="*/ 2147483647 h 907"/>
              <a:gd name="T2" fmla="*/ 2147483647 w 952"/>
              <a:gd name="T3" fmla="*/ 2147483647 h 907"/>
              <a:gd name="T4" fmla="*/ 2147483647 w 952"/>
              <a:gd name="T5" fmla="*/ 2147483647 h 907"/>
              <a:gd name="T6" fmla="*/ 2147483647 w 952"/>
              <a:gd name="T7" fmla="*/ 2147483647 h 907"/>
              <a:gd name="T8" fmla="*/ 2147483647 w 952"/>
              <a:gd name="T9" fmla="*/ 2147483647 h 907"/>
              <a:gd name="T10" fmla="*/ 2147483647 w 952"/>
              <a:gd name="T11" fmla="*/ 2147483647 h 907"/>
              <a:gd name="T12" fmla="*/ 2147483647 w 952"/>
              <a:gd name="T13" fmla="*/ 2147483647 h 907"/>
              <a:gd name="T14" fmla="*/ 2147483647 w 952"/>
              <a:gd name="T15" fmla="*/ 2147483647 h 907"/>
              <a:gd name="T16" fmla="*/ 2147483647 w 952"/>
              <a:gd name="T17" fmla="*/ 0 h 907"/>
              <a:gd name="T18" fmla="*/ 2147483647 w 952"/>
              <a:gd name="T19" fmla="*/ 0 h 907"/>
              <a:gd name="T20" fmla="*/ 2147483647 w 952"/>
              <a:gd name="T21" fmla="*/ 2147483647 h 907"/>
              <a:gd name="T22" fmla="*/ 2147483647 w 952"/>
              <a:gd name="T23" fmla="*/ 0 h 907"/>
              <a:gd name="T24" fmla="*/ 0 w 952"/>
              <a:gd name="T25" fmla="*/ 2147483647 h 907"/>
              <a:gd name="T26" fmla="*/ 2147483647 w 952"/>
              <a:gd name="T27" fmla="*/ 2147483647 h 907"/>
              <a:gd name="T28" fmla="*/ 2147483647 w 952"/>
              <a:gd name="T29" fmla="*/ 2147483647 h 907"/>
              <a:gd name="T30" fmla="*/ 2147483647 w 952"/>
              <a:gd name="T31" fmla="*/ 2147483647 h 907"/>
              <a:gd name="T32" fmla="*/ 2147483647 w 952"/>
              <a:gd name="T33" fmla="*/ 2147483647 h 907"/>
              <a:gd name="T34" fmla="*/ 2147483647 w 952"/>
              <a:gd name="T35" fmla="*/ 2147483647 h 90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952" h="907">
                <a:moveTo>
                  <a:pt x="589" y="544"/>
                </a:moveTo>
                <a:lnTo>
                  <a:pt x="589" y="771"/>
                </a:lnTo>
                <a:lnTo>
                  <a:pt x="363" y="771"/>
                </a:lnTo>
                <a:lnTo>
                  <a:pt x="363" y="907"/>
                </a:lnTo>
                <a:lnTo>
                  <a:pt x="771" y="907"/>
                </a:lnTo>
                <a:lnTo>
                  <a:pt x="771" y="453"/>
                </a:lnTo>
                <a:lnTo>
                  <a:pt x="952" y="453"/>
                </a:lnTo>
                <a:lnTo>
                  <a:pt x="771" y="272"/>
                </a:lnTo>
                <a:lnTo>
                  <a:pt x="771" y="0"/>
                </a:lnTo>
                <a:lnTo>
                  <a:pt x="635" y="0"/>
                </a:lnTo>
                <a:lnTo>
                  <a:pt x="635" y="181"/>
                </a:lnTo>
                <a:lnTo>
                  <a:pt x="453" y="0"/>
                </a:lnTo>
                <a:lnTo>
                  <a:pt x="0" y="453"/>
                </a:lnTo>
                <a:lnTo>
                  <a:pt x="181" y="453"/>
                </a:lnTo>
                <a:lnTo>
                  <a:pt x="181" y="907"/>
                </a:lnTo>
                <a:lnTo>
                  <a:pt x="363" y="907"/>
                </a:lnTo>
                <a:lnTo>
                  <a:pt x="363" y="544"/>
                </a:lnTo>
                <a:lnTo>
                  <a:pt x="589" y="5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109" name="Group 83">
            <a:extLst>
              <a:ext uri="{FF2B5EF4-FFF2-40B4-BE49-F238E27FC236}">
                <a16:creationId xmlns:a16="http://schemas.microsoft.com/office/drawing/2014/main" id="{93BAC6FA-E1AF-FA7A-3449-202E8D8BBCB9}"/>
              </a:ext>
            </a:extLst>
          </p:cNvPr>
          <p:cNvGrpSpPr>
            <a:grpSpLocks/>
          </p:cNvGrpSpPr>
          <p:nvPr/>
        </p:nvGrpSpPr>
        <p:grpSpPr bwMode="auto">
          <a:xfrm>
            <a:off x="4967288" y="4144963"/>
            <a:ext cx="2087562" cy="2160587"/>
            <a:chOff x="716" y="754"/>
            <a:chExt cx="1315" cy="1361"/>
          </a:xfrm>
        </p:grpSpPr>
        <p:grpSp>
          <p:nvGrpSpPr>
            <p:cNvPr id="4110" name="Group 41">
              <a:extLst>
                <a:ext uri="{FF2B5EF4-FFF2-40B4-BE49-F238E27FC236}">
                  <a16:creationId xmlns:a16="http://schemas.microsoft.com/office/drawing/2014/main" id="{6A91574D-B8AB-3165-0F02-E8FE1C694F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754"/>
              <a:ext cx="1315" cy="1361"/>
              <a:chOff x="716" y="754"/>
              <a:chExt cx="1315" cy="1361"/>
            </a:xfrm>
          </p:grpSpPr>
          <p:sp>
            <p:nvSpPr>
              <p:cNvPr id="4121" name="Rectangle 11">
                <a:extLst>
                  <a:ext uri="{FF2B5EF4-FFF2-40B4-BE49-F238E27FC236}">
                    <a16:creationId xmlns:a16="http://schemas.microsoft.com/office/drawing/2014/main" id="{815A5243-77AB-94B3-7DFF-B87E4F8E2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1434"/>
                <a:ext cx="137" cy="40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2" name="Rectangle 12">
                <a:extLst>
                  <a:ext uri="{FF2B5EF4-FFF2-40B4-BE49-F238E27FC236}">
                    <a16:creationId xmlns:a16="http://schemas.microsoft.com/office/drawing/2014/main" id="{44DECA8E-9ACF-2F25-A020-E31F33F33F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026"/>
                <a:ext cx="228" cy="6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3" name="Rectangle 13">
                <a:extLst>
                  <a:ext uri="{FF2B5EF4-FFF2-40B4-BE49-F238E27FC236}">
                    <a16:creationId xmlns:a16="http://schemas.microsoft.com/office/drawing/2014/main" id="{47B99326-1635-E5B0-BA0B-B8D30173A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434"/>
                <a:ext cx="137" cy="40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4" name="AutoShape 14">
                <a:extLst>
                  <a:ext uri="{FF2B5EF4-FFF2-40B4-BE49-F238E27FC236}">
                    <a16:creationId xmlns:a16="http://schemas.microsoft.com/office/drawing/2014/main" id="{AE319A2B-6A42-5BAC-B061-0EB2AA059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253"/>
                <a:ext cx="227" cy="181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5" name="AutoShape 15">
                <a:extLst>
                  <a:ext uri="{FF2B5EF4-FFF2-40B4-BE49-F238E27FC236}">
                    <a16:creationId xmlns:a16="http://schemas.microsoft.com/office/drawing/2014/main" id="{E46AE2FD-33C0-C3CF-B468-E4781DE54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317" cy="272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6" name="AutoShape 16">
                <a:extLst>
                  <a:ext uri="{FF2B5EF4-FFF2-40B4-BE49-F238E27FC236}">
                    <a16:creationId xmlns:a16="http://schemas.microsoft.com/office/drawing/2014/main" id="{68EB9291-3490-1EB7-9D45-0EF4AA8C3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1253"/>
                <a:ext cx="227" cy="181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7" name="Rectangle 17">
                <a:extLst>
                  <a:ext uri="{FF2B5EF4-FFF2-40B4-BE49-F238E27FC236}">
                    <a16:creationId xmlns:a16="http://schemas.microsoft.com/office/drawing/2014/main" id="{AB3245AF-8FA6-40B3-1C33-072D871E7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661"/>
                <a:ext cx="1315" cy="3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8" name="Rectangle 18">
                <a:extLst>
                  <a:ext uri="{FF2B5EF4-FFF2-40B4-BE49-F238E27FC236}">
                    <a16:creationId xmlns:a16="http://schemas.microsoft.com/office/drawing/2014/main" id="{3B741394-3872-2AF1-4F82-CAB62C8F3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1979"/>
                <a:ext cx="1225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9" name="Rectangle 31">
                <a:extLst>
                  <a:ext uri="{FF2B5EF4-FFF2-40B4-BE49-F238E27FC236}">
                    <a16:creationId xmlns:a16="http://schemas.microsoft.com/office/drawing/2014/main" id="{09667E4B-C3E4-882B-ED75-F1123A50B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30" name="Rectangle 32">
                <a:extLst>
                  <a:ext uri="{FF2B5EF4-FFF2-40B4-BE49-F238E27FC236}">
                    <a16:creationId xmlns:a16="http://schemas.microsoft.com/office/drawing/2014/main" id="{B8C7F3B4-10EC-BA20-D2A3-7F8CEB10C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31" name="Rectangle 33">
                <a:extLst>
                  <a:ext uri="{FF2B5EF4-FFF2-40B4-BE49-F238E27FC236}">
                    <a16:creationId xmlns:a16="http://schemas.microsoft.com/office/drawing/2014/main" id="{5E5B22F1-94ED-4D76-2CC3-A4B9AF4CB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32" name="Rectangle 34">
                <a:extLst>
                  <a:ext uri="{FF2B5EF4-FFF2-40B4-BE49-F238E27FC236}">
                    <a16:creationId xmlns:a16="http://schemas.microsoft.com/office/drawing/2014/main" id="{C9025B5C-EB6D-B281-FED3-E2884F1A6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33" name="Rectangle 35">
                <a:extLst>
                  <a:ext uri="{FF2B5EF4-FFF2-40B4-BE49-F238E27FC236}">
                    <a16:creationId xmlns:a16="http://schemas.microsoft.com/office/drawing/2014/main" id="{8669A964-DF51-EFB1-CDDB-B3E5F854F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34" name="Rectangle 36">
                <a:extLst>
                  <a:ext uri="{FF2B5EF4-FFF2-40B4-BE49-F238E27FC236}">
                    <a16:creationId xmlns:a16="http://schemas.microsoft.com/office/drawing/2014/main" id="{BE9734FB-2BB4-B3EE-F0F5-C4B7C7614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35" name="Rectangle 37">
                <a:extLst>
                  <a:ext uri="{FF2B5EF4-FFF2-40B4-BE49-F238E27FC236}">
                    <a16:creationId xmlns:a16="http://schemas.microsoft.com/office/drawing/2014/main" id="{3812722B-7005-2F2B-B488-1B01913F6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36" name="Rectangle 38">
                <a:extLst>
                  <a:ext uri="{FF2B5EF4-FFF2-40B4-BE49-F238E27FC236}">
                    <a16:creationId xmlns:a16="http://schemas.microsoft.com/office/drawing/2014/main" id="{BFBCF10B-FFD3-22CA-A5D2-1E19D6B3C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616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111" name="Group 40">
              <a:extLst>
                <a:ext uri="{FF2B5EF4-FFF2-40B4-BE49-F238E27FC236}">
                  <a16:creationId xmlns:a16="http://schemas.microsoft.com/office/drawing/2014/main" id="{E8299F49-A658-97E0-38D4-9585D0E5A7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7" y="1117"/>
              <a:ext cx="1133" cy="726"/>
              <a:chOff x="807" y="1117"/>
              <a:chExt cx="1133" cy="726"/>
            </a:xfrm>
          </p:grpSpPr>
          <p:sp>
            <p:nvSpPr>
              <p:cNvPr id="4112" name="AutoShape 20">
                <a:extLst>
                  <a:ext uri="{FF2B5EF4-FFF2-40B4-BE49-F238E27FC236}">
                    <a16:creationId xmlns:a16="http://schemas.microsoft.com/office/drawing/2014/main" id="{40953C57-2B2D-1250-8FD6-9BF8F0611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29" y="1117"/>
                <a:ext cx="90" cy="90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3" name="AutoShape 21">
                <a:extLst>
                  <a:ext uri="{FF2B5EF4-FFF2-40B4-BE49-F238E27FC236}">
                    <a16:creationId xmlns:a16="http://schemas.microsoft.com/office/drawing/2014/main" id="{94FED99E-C374-6D68-C053-6C510B3B4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807" y="1434"/>
                <a:ext cx="45" cy="45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4" name="AutoShape 22">
                <a:extLst>
                  <a:ext uri="{FF2B5EF4-FFF2-40B4-BE49-F238E27FC236}">
                    <a16:creationId xmlns:a16="http://schemas.microsoft.com/office/drawing/2014/main" id="{FF7C6159-1F30-5AB1-BD6A-A7722D526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95" y="1434"/>
                <a:ext cx="45" cy="45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5" name="AutoShape 23">
                <a:extLst>
                  <a:ext uri="{FF2B5EF4-FFF2-40B4-BE49-F238E27FC236}">
                    <a16:creationId xmlns:a16="http://schemas.microsoft.com/office/drawing/2014/main" id="{9A8F16C9-744E-F41F-978D-CABE80051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852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6" name="AutoShape 25">
                <a:extLst>
                  <a:ext uri="{FF2B5EF4-FFF2-40B4-BE49-F238E27FC236}">
                    <a16:creationId xmlns:a16="http://schemas.microsoft.com/office/drawing/2014/main" id="{B2ACF342-0AB1-1243-0014-F700EC177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042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7" name="AutoShape 26">
                <a:extLst>
                  <a:ext uri="{FF2B5EF4-FFF2-40B4-BE49-F238E27FC236}">
                    <a16:creationId xmlns:a16="http://schemas.microsoft.com/office/drawing/2014/main" id="{B6157338-358F-ACA8-32D1-E2D0A9DF66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232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8" name="AutoShape 27">
                <a:extLst>
                  <a:ext uri="{FF2B5EF4-FFF2-40B4-BE49-F238E27FC236}">
                    <a16:creationId xmlns:a16="http://schemas.microsoft.com/office/drawing/2014/main" id="{E803EE0F-80D9-AA05-39F6-7176F92ED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423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9" name="AutoShape 29">
                <a:extLst>
                  <a:ext uri="{FF2B5EF4-FFF2-40B4-BE49-F238E27FC236}">
                    <a16:creationId xmlns:a16="http://schemas.microsoft.com/office/drawing/2014/main" id="{BB876EEA-303C-57AB-EE8D-AF524C45F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613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0" name="AutoShape 30">
                <a:extLst>
                  <a:ext uri="{FF2B5EF4-FFF2-40B4-BE49-F238E27FC236}">
                    <a16:creationId xmlns:a16="http://schemas.microsoft.com/office/drawing/2014/main" id="{98C0F508-B685-A027-1287-9790A2C0C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04" y="1752"/>
                <a:ext cx="91" cy="91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4193" name="AutoShape 97">
            <a:extLst>
              <a:ext uri="{FF2B5EF4-FFF2-40B4-BE49-F238E27FC236}">
                <a16:creationId xmlns:a16="http://schemas.microsoft.com/office/drawing/2014/main" id="{C9930CE5-A321-C86A-AB76-2DCCFCF2A614}"/>
              </a:ext>
            </a:extLst>
          </p:cNvPr>
          <p:cNvSpPr>
            <a:spLocks noChangeArrowheads="1"/>
          </p:cNvSpPr>
          <p:nvPr/>
        </p:nvSpPr>
        <p:spPr bwMode="auto">
          <a:xfrm rot="11700000">
            <a:off x="4953000" y="2997200"/>
            <a:ext cx="755650" cy="1511300"/>
          </a:xfrm>
          <a:prstGeom prst="moon">
            <a:avLst>
              <a:gd name="adj" fmla="val 18690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4" name="AutoShape 98">
            <a:extLst>
              <a:ext uri="{FF2B5EF4-FFF2-40B4-BE49-F238E27FC236}">
                <a16:creationId xmlns:a16="http://schemas.microsoft.com/office/drawing/2014/main" id="{2B9D7A57-8A71-B704-AA64-AFF945309F4D}"/>
              </a:ext>
            </a:extLst>
          </p:cNvPr>
          <p:cNvSpPr>
            <a:spLocks noChangeArrowheads="1"/>
          </p:cNvSpPr>
          <p:nvPr/>
        </p:nvSpPr>
        <p:spPr bwMode="auto">
          <a:xfrm rot="11700000">
            <a:off x="4089400" y="2565400"/>
            <a:ext cx="755650" cy="1511300"/>
          </a:xfrm>
          <a:prstGeom prst="moon">
            <a:avLst>
              <a:gd name="adj" fmla="val 80676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215" name="Group 119">
            <a:extLst>
              <a:ext uri="{FF2B5EF4-FFF2-40B4-BE49-F238E27FC236}">
                <a16:creationId xmlns:a16="http://schemas.microsoft.com/office/drawing/2014/main" id="{A18C9EAE-AD20-46B2-E292-752EA43446DB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4797425"/>
            <a:ext cx="1871662" cy="1514475"/>
            <a:chOff x="4481" y="1842"/>
            <a:chExt cx="1179" cy="954"/>
          </a:xfrm>
        </p:grpSpPr>
        <p:sp>
          <p:nvSpPr>
            <p:cNvPr id="4204" name="Freeform 108">
              <a:extLst>
                <a:ext uri="{FF2B5EF4-FFF2-40B4-BE49-F238E27FC236}">
                  <a16:creationId xmlns:a16="http://schemas.microsoft.com/office/drawing/2014/main" id="{850E6844-7695-39E3-2452-3E4D9A439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" y="1842"/>
              <a:ext cx="1179" cy="953"/>
            </a:xfrm>
            <a:custGeom>
              <a:avLst/>
              <a:gdLst>
                <a:gd name="T0" fmla="*/ 1179 w 1179"/>
                <a:gd name="T1" fmla="*/ 953 h 953"/>
                <a:gd name="T2" fmla="*/ 0 w 1179"/>
                <a:gd name="T3" fmla="*/ 953 h 953"/>
                <a:gd name="T4" fmla="*/ 0 w 1179"/>
                <a:gd name="T5" fmla="*/ 273 h 953"/>
                <a:gd name="T6" fmla="*/ 136 w 1179"/>
                <a:gd name="T7" fmla="*/ 91 h 953"/>
                <a:gd name="T8" fmla="*/ 272 w 1179"/>
                <a:gd name="T9" fmla="*/ 273 h 953"/>
                <a:gd name="T10" fmla="*/ 272 w 1179"/>
                <a:gd name="T11" fmla="*/ 409 h 953"/>
                <a:gd name="T12" fmla="*/ 453 w 1179"/>
                <a:gd name="T13" fmla="*/ 409 h 953"/>
                <a:gd name="T14" fmla="*/ 453 w 1179"/>
                <a:gd name="T15" fmla="*/ 182 h 953"/>
                <a:gd name="T16" fmla="*/ 589 w 1179"/>
                <a:gd name="T17" fmla="*/ 0 h 953"/>
                <a:gd name="T18" fmla="*/ 726 w 1179"/>
                <a:gd name="T19" fmla="*/ 182 h 953"/>
                <a:gd name="T20" fmla="*/ 726 w 1179"/>
                <a:gd name="T21" fmla="*/ 363 h 953"/>
                <a:gd name="T22" fmla="*/ 907 w 1179"/>
                <a:gd name="T23" fmla="*/ 363 h 953"/>
                <a:gd name="T24" fmla="*/ 907 w 1179"/>
                <a:gd name="T25" fmla="*/ 273 h 953"/>
                <a:gd name="T26" fmla="*/ 1043 w 1179"/>
                <a:gd name="T27" fmla="*/ 91 h 953"/>
                <a:gd name="T28" fmla="*/ 1179 w 1179"/>
                <a:gd name="T29" fmla="*/ 273 h 953"/>
                <a:gd name="T30" fmla="*/ 1179 w 1179"/>
                <a:gd name="T31" fmla="*/ 953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9" h="953">
                  <a:moveTo>
                    <a:pt x="1179" y="953"/>
                  </a:moveTo>
                  <a:lnTo>
                    <a:pt x="0" y="953"/>
                  </a:lnTo>
                  <a:lnTo>
                    <a:pt x="0" y="273"/>
                  </a:lnTo>
                  <a:lnTo>
                    <a:pt x="136" y="91"/>
                  </a:lnTo>
                  <a:lnTo>
                    <a:pt x="272" y="273"/>
                  </a:lnTo>
                  <a:lnTo>
                    <a:pt x="272" y="409"/>
                  </a:lnTo>
                  <a:lnTo>
                    <a:pt x="453" y="409"/>
                  </a:lnTo>
                  <a:lnTo>
                    <a:pt x="453" y="182"/>
                  </a:lnTo>
                  <a:lnTo>
                    <a:pt x="589" y="0"/>
                  </a:lnTo>
                  <a:lnTo>
                    <a:pt x="726" y="182"/>
                  </a:lnTo>
                  <a:lnTo>
                    <a:pt x="726" y="363"/>
                  </a:lnTo>
                  <a:lnTo>
                    <a:pt x="907" y="363"/>
                  </a:lnTo>
                  <a:lnTo>
                    <a:pt x="907" y="273"/>
                  </a:lnTo>
                  <a:lnTo>
                    <a:pt x="1043" y="91"/>
                  </a:lnTo>
                  <a:lnTo>
                    <a:pt x="1179" y="273"/>
                  </a:lnTo>
                  <a:lnTo>
                    <a:pt x="1179" y="9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5" name="AutoShape 109">
              <a:extLst>
                <a:ext uri="{FF2B5EF4-FFF2-40B4-BE49-F238E27FC236}">
                  <a16:creationId xmlns:a16="http://schemas.microsoft.com/office/drawing/2014/main" id="{3ED37E68-D9EA-1181-663B-4E4927AFE6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02" y="2592"/>
              <a:ext cx="182" cy="226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06" name="AutoShape 110">
              <a:extLst>
                <a:ext uri="{FF2B5EF4-FFF2-40B4-BE49-F238E27FC236}">
                  <a16:creationId xmlns:a16="http://schemas.microsoft.com/office/drawing/2014/main" id="{5F4048FB-D5F2-FD62-8997-6BFFEA74C1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581" y="2106"/>
              <a:ext cx="73" cy="91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07" name="AutoShape 111">
              <a:extLst>
                <a:ext uri="{FF2B5EF4-FFF2-40B4-BE49-F238E27FC236}">
                  <a16:creationId xmlns:a16="http://schemas.microsoft.com/office/drawing/2014/main" id="{FC5BCABB-478D-9300-A2A4-74D04C64E2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34" y="2106"/>
              <a:ext cx="73" cy="91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08" name="AutoShape 112">
              <a:extLst>
                <a:ext uri="{FF2B5EF4-FFF2-40B4-BE49-F238E27FC236}">
                  <a16:creationId xmlns:a16="http://schemas.microsoft.com/office/drawing/2014/main" id="{BA1C60AE-B65B-7C60-B71F-FE1115CA4A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88" y="2106"/>
              <a:ext cx="73" cy="91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09" name="AutoShape 113">
              <a:extLst>
                <a:ext uri="{FF2B5EF4-FFF2-40B4-BE49-F238E27FC236}">
                  <a16:creationId xmlns:a16="http://schemas.microsoft.com/office/drawing/2014/main" id="{E039E9E5-D8B9-1B76-E72A-ED107EA28B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581" y="2378"/>
              <a:ext cx="73" cy="91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10" name="AutoShape 114">
              <a:extLst>
                <a:ext uri="{FF2B5EF4-FFF2-40B4-BE49-F238E27FC236}">
                  <a16:creationId xmlns:a16="http://schemas.microsoft.com/office/drawing/2014/main" id="{9AB2AA8F-CC62-7462-9131-C119AD8CAA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762" y="2378"/>
              <a:ext cx="73" cy="91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11" name="AutoShape 115">
              <a:extLst>
                <a:ext uri="{FF2B5EF4-FFF2-40B4-BE49-F238E27FC236}">
                  <a16:creationId xmlns:a16="http://schemas.microsoft.com/office/drawing/2014/main" id="{66639A52-825D-E4D2-DBAE-E3F6871271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944" y="2378"/>
              <a:ext cx="73" cy="91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12" name="AutoShape 116">
              <a:extLst>
                <a:ext uri="{FF2B5EF4-FFF2-40B4-BE49-F238E27FC236}">
                  <a16:creationId xmlns:a16="http://schemas.microsoft.com/office/drawing/2014/main" id="{96C80EAB-F532-D3D7-2505-16DDA0AF2F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25" y="2378"/>
              <a:ext cx="73" cy="91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13" name="AutoShape 117">
              <a:extLst>
                <a:ext uri="{FF2B5EF4-FFF2-40B4-BE49-F238E27FC236}">
                  <a16:creationId xmlns:a16="http://schemas.microsoft.com/office/drawing/2014/main" id="{56E18A2F-1A54-B8AE-B6B3-C344C97C96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307" y="2378"/>
              <a:ext cx="73" cy="91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14" name="AutoShape 118">
              <a:extLst>
                <a:ext uri="{FF2B5EF4-FFF2-40B4-BE49-F238E27FC236}">
                  <a16:creationId xmlns:a16="http://schemas.microsoft.com/office/drawing/2014/main" id="{34A8C094-3306-D807-F35A-DEB964A4AA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88" y="2378"/>
              <a:ext cx="73" cy="91"/>
            </a:xfrm>
            <a:prstGeom prst="flowChartDelay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27" name="Group 131">
            <a:extLst>
              <a:ext uri="{FF2B5EF4-FFF2-40B4-BE49-F238E27FC236}">
                <a16:creationId xmlns:a16="http://schemas.microsoft.com/office/drawing/2014/main" id="{4C8E4284-DC66-FD3D-F49E-58805D831A07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-26988"/>
            <a:ext cx="3455987" cy="3311526"/>
            <a:chOff x="4073" y="-17"/>
            <a:chExt cx="2177" cy="2086"/>
          </a:xfrm>
        </p:grpSpPr>
        <p:grpSp>
          <p:nvGrpSpPr>
            <p:cNvPr id="4220" name="Group 124">
              <a:extLst>
                <a:ext uri="{FF2B5EF4-FFF2-40B4-BE49-F238E27FC236}">
                  <a16:creationId xmlns:a16="http://schemas.microsoft.com/office/drawing/2014/main" id="{FE790A12-EA35-2F1C-9008-D3D7B1795CFB}"/>
                </a:ext>
              </a:extLst>
            </p:cNvPr>
            <p:cNvGrpSpPr>
              <a:grpSpLocks/>
            </p:cNvGrpSpPr>
            <p:nvPr/>
          </p:nvGrpSpPr>
          <p:grpSpPr bwMode="auto">
            <a:xfrm rot="2347983">
              <a:off x="4798" y="255"/>
              <a:ext cx="766" cy="1134"/>
              <a:chOff x="3574" y="1525"/>
              <a:chExt cx="992" cy="1134"/>
            </a:xfrm>
          </p:grpSpPr>
          <p:sp>
            <p:nvSpPr>
              <p:cNvPr id="4219" name="AutoShape 123">
                <a:extLst>
                  <a:ext uri="{FF2B5EF4-FFF2-40B4-BE49-F238E27FC236}">
                    <a16:creationId xmlns:a16="http://schemas.microsoft.com/office/drawing/2014/main" id="{18D19DD1-2F34-5E2C-BA57-F5C7EAE77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525"/>
                <a:ext cx="992" cy="1134"/>
              </a:xfrm>
              <a:prstGeom prst="pentagon">
                <a:avLst/>
              </a:prstGeom>
              <a:noFill/>
              <a:ln w="28575" algn="ctr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16" name="AutoShape 120">
                <a:extLst>
                  <a:ext uri="{FF2B5EF4-FFF2-40B4-BE49-F238E27FC236}">
                    <a16:creationId xmlns:a16="http://schemas.microsoft.com/office/drawing/2014/main" id="{5BB2347A-F40A-0E64-DE70-AC5C8E3BA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752"/>
                <a:ext cx="635" cy="726"/>
              </a:xfrm>
              <a:prstGeom prst="pentagon">
                <a:avLst/>
              </a:prstGeom>
              <a:noFill/>
              <a:ln w="28575" algn="ctr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17" name="AutoShape 121">
                <a:extLst>
                  <a:ext uri="{FF2B5EF4-FFF2-40B4-BE49-F238E27FC236}">
                    <a16:creationId xmlns:a16="http://schemas.microsoft.com/office/drawing/2014/main" id="{9693D2C3-CF52-6248-E2E1-CEC47F66D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888"/>
                <a:ext cx="395" cy="453"/>
              </a:xfrm>
              <a:prstGeom prst="pentagon">
                <a:avLst/>
              </a:prstGeom>
              <a:noFill/>
              <a:ln w="28575" algn="ctr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18" name="AutoShape 122">
                <a:extLst>
                  <a:ext uri="{FF2B5EF4-FFF2-40B4-BE49-F238E27FC236}">
                    <a16:creationId xmlns:a16="http://schemas.microsoft.com/office/drawing/2014/main" id="{9C88AC83-2FB0-EFED-417A-3F415B403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979"/>
                <a:ext cx="198" cy="227"/>
              </a:xfrm>
              <a:prstGeom prst="pentagon">
                <a:avLst/>
              </a:prstGeom>
              <a:noFill/>
              <a:ln w="28575" algn="ctr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21" name="Freeform 125">
              <a:extLst>
                <a:ext uri="{FF2B5EF4-FFF2-40B4-BE49-F238E27FC236}">
                  <a16:creationId xmlns:a16="http://schemas.microsoft.com/office/drawing/2014/main" id="{DCB8CC84-D6FB-F032-B997-3FFCD0CD2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-17"/>
              <a:ext cx="590" cy="771"/>
            </a:xfrm>
            <a:custGeom>
              <a:avLst/>
              <a:gdLst>
                <a:gd name="T0" fmla="*/ 0 w 590"/>
                <a:gd name="T1" fmla="*/ 771 h 771"/>
                <a:gd name="T2" fmla="*/ 317 w 590"/>
                <a:gd name="T3" fmla="*/ 408 h 771"/>
                <a:gd name="T4" fmla="*/ 590 w 590"/>
                <a:gd name="T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0" h="771">
                  <a:moveTo>
                    <a:pt x="0" y="771"/>
                  </a:moveTo>
                  <a:lnTo>
                    <a:pt x="317" y="408"/>
                  </a:lnTo>
                  <a:lnTo>
                    <a:pt x="590" y="0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22" name="Freeform 126">
              <a:extLst>
                <a:ext uri="{FF2B5EF4-FFF2-40B4-BE49-F238E27FC236}">
                  <a16:creationId xmlns:a16="http://schemas.microsoft.com/office/drawing/2014/main" id="{F5CE9D2B-EA6C-1D33-B4C9-D0F2DE7A2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6" y="981"/>
              <a:ext cx="590" cy="1088"/>
            </a:xfrm>
            <a:custGeom>
              <a:avLst/>
              <a:gdLst>
                <a:gd name="T0" fmla="*/ 590 w 590"/>
                <a:gd name="T1" fmla="*/ 0 h 1088"/>
                <a:gd name="T2" fmla="*/ 499 w 590"/>
                <a:gd name="T3" fmla="*/ 408 h 1088"/>
                <a:gd name="T4" fmla="*/ 318 w 590"/>
                <a:gd name="T5" fmla="*/ 816 h 1088"/>
                <a:gd name="T6" fmla="*/ 0 w 590"/>
                <a:gd name="T7" fmla="*/ 108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0" h="1088">
                  <a:moveTo>
                    <a:pt x="590" y="0"/>
                  </a:moveTo>
                  <a:lnTo>
                    <a:pt x="499" y="408"/>
                  </a:lnTo>
                  <a:lnTo>
                    <a:pt x="318" y="816"/>
                  </a:lnTo>
                  <a:lnTo>
                    <a:pt x="0" y="1088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23" name="Freeform 127">
              <a:extLst>
                <a:ext uri="{FF2B5EF4-FFF2-40B4-BE49-F238E27FC236}">
                  <a16:creationId xmlns:a16="http://schemas.microsoft.com/office/drawing/2014/main" id="{5CD34B54-08D8-847F-9540-B59B45219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890"/>
              <a:ext cx="998" cy="136"/>
            </a:xfrm>
            <a:custGeom>
              <a:avLst/>
              <a:gdLst>
                <a:gd name="T0" fmla="*/ 0 w 998"/>
                <a:gd name="T1" fmla="*/ 0 h 136"/>
                <a:gd name="T2" fmla="*/ 181 w 998"/>
                <a:gd name="T3" fmla="*/ 45 h 136"/>
                <a:gd name="T4" fmla="*/ 544 w 998"/>
                <a:gd name="T5" fmla="*/ 136 h 136"/>
                <a:gd name="T6" fmla="*/ 998 w 998"/>
                <a:gd name="T7" fmla="*/ 4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8" h="136">
                  <a:moveTo>
                    <a:pt x="0" y="0"/>
                  </a:moveTo>
                  <a:lnTo>
                    <a:pt x="181" y="45"/>
                  </a:lnTo>
                  <a:lnTo>
                    <a:pt x="544" y="136"/>
                  </a:lnTo>
                  <a:lnTo>
                    <a:pt x="998" y="45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24" name="Freeform 128">
              <a:extLst>
                <a:ext uri="{FF2B5EF4-FFF2-40B4-BE49-F238E27FC236}">
                  <a16:creationId xmlns:a16="http://schemas.microsoft.com/office/drawing/2014/main" id="{C7A44632-D183-19CC-2511-683CCF903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28"/>
              <a:ext cx="227" cy="817"/>
            </a:xfrm>
            <a:custGeom>
              <a:avLst/>
              <a:gdLst>
                <a:gd name="T0" fmla="*/ 0 w 227"/>
                <a:gd name="T1" fmla="*/ 0 h 817"/>
                <a:gd name="T2" fmla="*/ 0 w 227"/>
                <a:gd name="T3" fmla="*/ 408 h 817"/>
                <a:gd name="T4" fmla="*/ 136 w 227"/>
                <a:gd name="T5" fmla="*/ 681 h 817"/>
                <a:gd name="T6" fmla="*/ 227 w 227"/>
                <a:gd name="T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817">
                  <a:moveTo>
                    <a:pt x="0" y="0"/>
                  </a:moveTo>
                  <a:lnTo>
                    <a:pt x="0" y="408"/>
                  </a:lnTo>
                  <a:lnTo>
                    <a:pt x="136" y="681"/>
                  </a:lnTo>
                  <a:lnTo>
                    <a:pt x="227" y="817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25" name="Freeform 129">
              <a:extLst>
                <a:ext uri="{FF2B5EF4-FFF2-40B4-BE49-F238E27FC236}">
                  <a16:creationId xmlns:a16="http://schemas.microsoft.com/office/drawing/2014/main" id="{73240B0E-634E-99A2-83E0-0ED97E9CB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845"/>
              <a:ext cx="1088" cy="226"/>
            </a:xfrm>
            <a:custGeom>
              <a:avLst/>
              <a:gdLst>
                <a:gd name="T0" fmla="*/ 0 w 1088"/>
                <a:gd name="T1" fmla="*/ 226 h 226"/>
                <a:gd name="T2" fmla="*/ 544 w 1088"/>
                <a:gd name="T3" fmla="*/ 226 h 226"/>
                <a:gd name="T4" fmla="*/ 952 w 1088"/>
                <a:gd name="T5" fmla="*/ 90 h 226"/>
                <a:gd name="T6" fmla="*/ 1088 w 1088"/>
                <a:gd name="T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226">
                  <a:moveTo>
                    <a:pt x="0" y="226"/>
                  </a:moveTo>
                  <a:lnTo>
                    <a:pt x="544" y="226"/>
                  </a:lnTo>
                  <a:lnTo>
                    <a:pt x="952" y="90"/>
                  </a:lnTo>
                  <a:lnTo>
                    <a:pt x="1088" y="0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26" name="Freeform 130">
              <a:extLst>
                <a:ext uri="{FF2B5EF4-FFF2-40B4-BE49-F238E27FC236}">
                  <a16:creationId xmlns:a16="http://schemas.microsoft.com/office/drawing/2014/main" id="{F202149F-1EBA-BA2B-CE30-77724B3A0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935"/>
              <a:ext cx="1043" cy="726"/>
            </a:xfrm>
            <a:custGeom>
              <a:avLst/>
              <a:gdLst>
                <a:gd name="T0" fmla="*/ 0 w 1043"/>
                <a:gd name="T1" fmla="*/ 0 h 726"/>
                <a:gd name="T2" fmla="*/ 181 w 1043"/>
                <a:gd name="T3" fmla="*/ 318 h 726"/>
                <a:gd name="T4" fmla="*/ 544 w 1043"/>
                <a:gd name="T5" fmla="*/ 499 h 726"/>
                <a:gd name="T6" fmla="*/ 1043 w 1043"/>
                <a:gd name="T7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3" h="726">
                  <a:moveTo>
                    <a:pt x="0" y="0"/>
                  </a:moveTo>
                  <a:lnTo>
                    <a:pt x="181" y="318"/>
                  </a:lnTo>
                  <a:lnTo>
                    <a:pt x="544" y="499"/>
                  </a:lnTo>
                  <a:lnTo>
                    <a:pt x="1043" y="726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228" name="Group 132">
            <a:extLst>
              <a:ext uri="{FF2B5EF4-FFF2-40B4-BE49-F238E27FC236}">
                <a16:creationId xmlns:a16="http://schemas.microsoft.com/office/drawing/2014/main" id="{D6ED06C8-4D7F-7679-B71E-E598C6D35DE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024438" y="404813"/>
            <a:ext cx="2808287" cy="3168650"/>
            <a:chOff x="4073" y="-17"/>
            <a:chExt cx="2177" cy="2086"/>
          </a:xfrm>
        </p:grpSpPr>
        <p:grpSp>
          <p:nvGrpSpPr>
            <p:cNvPr id="4229" name="Group 133">
              <a:extLst>
                <a:ext uri="{FF2B5EF4-FFF2-40B4-BE49-F238E27FC236}">
                  <a16:creationId xmlns:a16="http://schemas.microsoft.com/office/drawing/2014/main" id="{98220940-5FAF-B5F2-5246-64A3A702CD1B}"/>
                </a:ext>
              </a:extLst>
            </p:cNvPr>
            <p:cNvGrpSpPr>
              <a:grpSpLocks/>
            </p:cNvGrpSpPr>
            <p:nvPr/>
          </p:nvGrpSpPr>
          <p:grpSpPr bwMode="auto">
            <a:xfrm rot="2347983">
              <a:off x="4798" y="255"/>
              <a:ext cx="766" cy="1134"/>
              <a:chOff x="3574" y="1525"/>
              <a:chExt cx="992" cy="1134"/>
            </a:xfrm>
          </p:grpSpPr>
          <p:sp>
            <p:nvSpPr>
              <p:cNvPr id="4230" name="AutoShape 134">
                <a:extLst>
                  <a:ext uri="{FF2B5EF4-FFF2-40B4-BE49-F238E27FC236}">
                    <a16:creationId xmlns:a16="http://schemas.microsoft.com/office/drawing/2014/main" id="{772E9804-2BC0-0699-AC5F-114D945C8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525"/>
                <a:ext cx="992" cy="1134"/>
              </a:xfrm>
              <a:prstGeom prst="pentagon">
                <a:avLst/>
              </a:prstGeom>
              <a:noFill/>
              <a:ln w="28575" algn="ctr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1" name="AutoShape 135">
                <a:extLst>
                  <a:ext uri="{FF2B5EF4-FFF2-40B4-BE49-F238E27FC236}">
                    <a16:creationId xmlns:a16="http://schemas.microsoft.com/office/drawing/2014/main" id="{04FB5ECF-FD54-FA0C-FB74-A227E6897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752"/>
                <a:ext cx="635" cy="726"/>
              </a:xfrm>
              <a:prstGeom prst="pentagon">
                <a:avLst/>
              </a:prstGeom>
              <a:noFill/>
              <a:ln w="28575" algn="ctr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2" name="AutoShape 136">
                <a:extLst>
                  <a:ext uri="{FF2B5EF4-FFF2-40B4-BE49-F238E27FC236}">
                    <a16:creationId xmlns:a16="http://schemas.microsoft.com/office/drawing/2014/main" id="{65465E65-31EF-811D-EC21-51C653150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888"/>
                <a:ext cx="395" cy="453"/>
              </a:xfrm>
              <a:prstGeom prst="pentagon">
                <a:avLst/>
              </a:prstGeom>
              <a:noFill/>
              <a:ln w="28575" algn="ctr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3" name="AutoShape 137">
                <a:extLst>
                  <a:ext uri="{FF2B5EF4-FFF2-40B4-BE49-F238E27FC236}">
                    <a16:creationId xmlns:a16="http://schemas.microsoft.com/office/drawing/2014/main" id="{466B8EE0-DBBA-25DC-8599-588128C28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979"/>
                <a:ext cx="198" cy="227"/>
              </a:xfrm>
              <a:prstGeom prst="pentagon">
                <a:avLst/>
              </a:prstGeom>
              <a:noFill/>
              <a:ln w="28575" algn="ctr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66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34" name="Freeform 138">
              <a:extLst>
                <a:ext uri="{FF2B5EF4-FFF2-40B4-BE49-F238E27FC236}">
                  <a16:creationId xmlns:a16="http://schemas.microsoft.com/office/drawing/2014/main" id="{781B9D6D-75BD-00E5-728D-077BA4464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-17"/>
              <a:ext cx="590" cy="771"/>
            </a:xfrm>
            <a:custGeom>
              <a:avLst/>
              <a:gdLst>
                <a:gd name="T0" fmla="*/ 0 w 590"/>
                <a:gd name="T1" fmla="*/ 771 h 771"/>
                <a:gd name="T2" fmla="*/ 317 w 590"/>
                <a:gd name="T3" fmla="*/ 408 h 771"/>
                <a:gd name="T4" fmla="*/ 590 w 590"/>
                <a:gd name="T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0" h="771">
                  <a:moveTo>
                    <a:pt x="0" y="771"/>
                  </a:moveTo>
                  <a:lnTo>
                    <a:pt x="317" y="408"/>
                  </a:lnTo>
                  <a:lnTo>
                    <a:pt x="590" y="0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5" name="Freeform 139">
              <a:extLst>
                <a:ext uri="{FF2B5EF4-FFF2-40B4-BE49-F238E27FC236}">
                  <a16:creationId xmlns:a16="http://schemas.microsoft.com/office/drawing/2014/main" id="{5B15A8FF-D683-8DAB-0996-5F9645AA0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6" y="981"/>
              <a:ext cx="590" cy="1088"/>
            </a:xfrm>
            <a:custGeom>
              <a:avLst/>
              <a:gdLst>
                <a:gd name="T0" fmla="*/ 590 w 590"/>
                <a:gd name="T1" fmla="*/ 0 h 1088"/>
                <a:gd name="T2" fmla="*/ 499 w 590"/>
                <a:gd name="T3" fmla="*/ 408 h 1088"/>
                <a:gd name="T4" fmla="*/ 318 w 590"/>
                <a:gd name="T5" fmla="*/ 816 h 1088"/>
                <a:gd name="T6" fmla="*/ 0 w 590"/>
                <a:gd name="T7" fmla="*/ 108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0" h="1088">
                  <a:moveTo>
                    <a:pt x="590" y="0"/>
                  </a:moveTo>
                  <a:lnTo>
                    <a:pt x="499" y="408"/>
                  </a:lnTo>
                  <a:lnTo>
                    <a:pt x="318" y="816"/>
                  </a:lnTo>
                  <a:lnTo>
                    <a:pt x="0" y="1088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6" name="Freeform 140">
              <a:extLst>
                <a:ext uri="{FF2B5EF4-FFF2-40B4-BE49-F238E27FC236}">
                  <a16:creationId xmlns:a16="http://schemas.microsoft.com/office/drawing/2014/main" id="{1F83CB98-038C-7767-FE01-DB55E67F6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890"/>
              <a:ext cx="998" cy="136"/>
            </a:xfrm>
            <a:custGeom>
              <a:avLst/>
              <a:gdLst>
                <a:gd name="T0" fmla="*/ 0 w 998"/>
                <a:gd name="T1" fmla="*/ 0 h 136"/>
                <a:gd name="T2" fmla="*/ 181 w 998"/>
                <a:gd name="T3" fmla="*/ 45 h 136"/>
                <a:gd name="T4" fmla="*/ 544 w 998"/>
                <a:gd name="T5" fmla="*/ 136 h 136"/>
                <a:gd name="T6" fmla="*/ 998 w 998"/>
                <a:gd name="T7" fmla="*/ 4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8" h="136">
                  <a:moveTo>
                    <a:pt x="0" y="0"/>
                  </a:moveTo>
                  <a:lnTo>
                    <a:pt x="181" y="45"/>
                  </a:lnTo>
                  <a:lnTo>
                    <a:pt x="544" y="136"/>
                  </a:lnTo>
                  <a:lnTo>
                    <a:pt x="998" y="45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7" name="Freeform 141">
              <a:extLst>
                <a:ext uri="{FF2B5EF4-FFF2-40B4-BE49-F238E27FC236}">
                  <a16:creationId xmlns:a16="http://schemas.microsoft.com/office/drawing/2014/main" id="{D0FFD0FB-EA74-613D-651E-B2F141185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28"/>
              <a:ext cx="227" cy="817"/>
            </a:xfrm>
            <a:custGeom>
              <a:avLst/>
              <a:gdLst>
                <a:gd name="T0" fmla="*/ 0 w 227"/>
                <a:gd name="T1" fmla="*/ 0 h 817"/>
                <a:gd name="T2" fmla="*/ 0 w 227"/>
                <a:gd name="T3" fmla="*/ 408 h 817"/>
                <a:gd name="T4" fmla="*/ 136 w 227"/>
                <a:gd name="T5" fmla="*/ 681 h 817"/>
                <a:gd name="T6" fmla="*/ 227 w 227"/>
                <a:gd name="T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817">
                  <a:moveTo>
                    <a:pt x="0" y="0"/>
                  </a:moveTo>
                  <a:lnTo>
                    <a:pt x="0" y="408"/>
                  </a:lnTo>
                  <a:lnTo>
                    <a:pt x="136" y="681"/>
                  </a:lnTo>
                  <a:lnTo>
                    <a:pt x="227" y="817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8" name="Freeform 142">
              <a:extLst>
                <a:ext uri="{FF2B5EF4-FFF2-40B4-BE49-F238E27FC236}">
                  <a16:creationId xmlns:a16="http://schemas.microsoft.com/office/drawing/2014/main" id="{FB81D1EB-2613-7AEE-6F82-415E7BD6B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845"/>
              <a:ext cx="1088" cy="226"/>
            </a:xfrm>
            <a:custGeom>
              <a:avLst/>
              <a:gdLst>
                <a:gd name="T0" fmla="*/ 0 w 1088"/>
                <a:gd name="T1" fmla="*/ 226 h 226"/>
                <a:gd name="T2" fmla="*/ 544 w 1088"/>
                <a:gd name="T3" fmla="*/ 226 h 226"/>
                <a:gd name="T4" fmla="*/ 952 w 1088"/>
                <a:gd name="T5" fmla="*/ 90 h 226"/>
                <a:gd name="T6" fmla="*/ 1088 w 1088"/>
                <a:gd name="T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226">
                  <a:moveTo>
                    <a:pt x="0" y="226"/>
                  </a:moveTo>
                  <a:lnTo>
                    <a:pt x="544" y="226"/>
                  </a:lnTo>
                  <a:lnTo>
                    <a:pt x="952" y="90"/>
                  </a:lnTo>
                  <a:lnTo>
                    <a:pt x="1088" y="0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9" name="Freeform 143">
              <a:extLst>
                <a:ext uri="{FF2B5EF4-FFF2-40B4-BE49-F238E27FC236}">
                  <a16:creationId xmlns:a16="http://schemas.microsoft.com/office/drawing/2014/main" id="{4D121730-BF31-5707-7FFA-81689A8B3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935"/>
              <a:ext cx="1043" cy="726"/>
            </a:xfrm>
            <a:custGeom>
              <a:avLst/>
              <a:gdLst>
                <a:gd name="T0" fmla="*/ 0 w 1043"/>
                <a:gd name="T1" fmla="*/ 0 h 726"/>
                <a:gd name="T2" fmla="*/ 181 w 1043"/>
                <a:gd name="T3" fmla="*/ 318 h 726"/>
                <a:gd name="T4" fmla="*/ 544 w 1043"/>
                <a:gd name="T5" fmla="*/ 499 h 726"/>
                <a:gd name="T6" fmla="*/ 1043 w 1043"/>
                <a:gd name="T7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3" h="726">
                  <a:moveTo>
                    <a:pt x="0" y="0"/>
                  </a:moveTo>
                  <a:lnTo>
                    <a:pt x="181" y="318"/>
                  </a:lnTo>
                  <a:lnTo>
                    <a:pt x="544" y="499"/>
                  </a:lnTo>
                  <a:lnTo>
                    <a:pt x="1043" y="726"/>
                  </a:lnTo>
                </a:path>
              </a:pathLst>
            </a:cu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250" name="Group 154">
            <a:extLst>
              <a:ext uri="{FF2B5EF4-FFF2-40B4-BE49-F238E27FC236}">
                <a16:creationId xmlns:a16="http://schemas.microsoft.com/office/drawing/2014/main" id="{6AB91EE4-32D7-F2C7-22E5-4B09E6B4EDCE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765175"/>
            <a:ext cx="1152525" cy="1008063"/>
            <a:chOff x="4753" y="1661"/>
            <a:chExt cx="1088" cy="952"/>
          </a:xfrm>
        </p:grpSpPr>
        <p:sp>
          <p:nvSpPr>
            <p:cNvPr id="4240" name="Oval 144">
              <a:extLst>
                <a:ext uri="{FF2B5EF4-FFF2-40B4-BE49-F238E27FC236}">
                  <a16:creationId xmlns:a16="http://schemas.microsoft.com/office/drawing/2014/main" id="{6A9FE120-2746-BDD7-158B-52000708B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1888"/>
              <a:ext cx="181" cy="18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41" name="Oval 145">
              <a:extLst>
                <a:ext uri="{FF2B5EF4-FFF2-40B4-BE49-F238E27FC236}">
                  <a16:creationId xmlns:a16="http://schemas.microsoft.com/office/drawing/2014/main" id="{BB280A90-D413-6914-694E-F853C7B2E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024"/>
              <a:ext cx="363" cy="45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42" name="Freeform 146">
              <a:extLst>
                <a:ext uri="{FF2B5EF4-FFF2-40B4-BE49-F238E27FC236}">
                  <a16:creationId xmlns:a16="http://schemas.microsoft.com/office/drawing/2014/main" id="{82536545-C608-4F6E-9D0E-7E6823960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1661"/>
              <a:ext cx="227" cy="499"/>
            </a:xfrm>
            <a:custGeom>
              <a:avLst/>
              <a:gdLst>
                <a:gd name="T0" fmla="*/ 227 w 227"/>
                <a:gd name="T1" fmla="*/ 454 h 499"/>
                <a:gd name="T2" fmla="*/ 45 w 227"/>
                <a:gd name="T3" fmla="*/ 318 h 499"/>
                <a:gd name="T4" fmla="*/ 91 w 227"/>
                <a:gd name="T5" fmla="*/ 0 h 499"/>
                <a:gd name="T6" fmla="*/ 0 w 227"/>
                <a:gd name="T7" fmla="*/ 318 h 499"/>
                <a:gd name="T8" fmla="*/ 182 w 227"/>
                <a:gd name="T9" fmla="*/ 499 h 499"/>
                <a:gd name="T10" fmla="*/ 227 w 227"/>
                <a:gd name="T11" fmla="*/ 45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499">
                  <a:moveTo>
                    <a:pt x="227" y="454"/>
                  </a:moveTo>
                  <a:lnTo>
                    <a:pt x="45" y="318"/>
                  </a:lnTo>
                  <a:lnTo>
                    <a:pt x="91" y="0"/>
                  </a:lnTo>
                  <a:lnTo>
                    <a:pt x="0" y="318"/>
                  </a:lnTo>
                  <a:lnTo>
                    <a:pt x="182" y="499"/>
                  </a:lnTo>
                  <a:lnTo>
                    <a:pt x="227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3" name="Freeform 147">
              <a:extLst>
                <a:ext uri="{FF2B5EF4-FFF2-40B4-BE49-F238E27FC236}">
                  <a16:creationId xmlns:a16="http://schemas.microsoft.com/office/drawing/2014/main" id="{7A8362B1-73BB-C55A-DEB9-9D238A542B33}"/>
                </a:ext>
              </a:extLst>
            </p:cNvPr>
            <p:cNvSpPr>
              <a:spLocks/>
            </p:cNvSpPr>
            <p:nvPr/>
          </p:nvSpPr>
          <p:spPr bwMode="auto">
            <a:xfrm rot="1520117" flipH="1">
              <a:off x="5479" y="1661"/>
              <a:ext cx="136" cy="499"/>
            </a:xfrm>
            <a:custGeom>
              <a:avLst/>
              <a:gdLst>
                <a:gd name="T0" fmla="*/ 227 w 227"/>
                <a:gd name="T1" fmla="*/ 454 h 499"/>
                <a:gd name="T2" fmla="*/ 45 w 227"/>
                <a:gd name="T3" fmla="*/ 318 h 499"/>
                <a:gd name="T4" fmla="*/ 91 w 227"/>
                <a:gd name="T5" fmla="*/ 0 h 499"/>
                <a:gd name="T6" fmla="*/ 0 w 227"/>
                <a:gd name="T7" fmla="*/ 318 h 499"/>
                <a:gd name="T8" fmla="*/ 182 w 227"/>
                <a:gd name="T9" fmla="*/ 499 h 499"/>
                <a:gd name="T10" fmla="*/ 227 w 227"/>
                <a:gd name="T11" fmla="*/ 45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499">
                  <a:moveTo>
                    <a:pt x="227" y="454"/>
                  </a:moveTo>
                  <a:lnTo>
                    <a:pt x="45" y="318"/>
                  </a:lnTo>
                  <a:lnTo>
                    <a:pt x="91" y="0"/>
                  </a:lnTo>
                  <a:lnTo>
                    <a:pt x="0" y="318"/>
                  </a:lnTo>
                  <a:lnTo>
                    <a:pt x="182" y="499"/>
                  </a:lnTo>
                  <a:lnTo>
                    <a:pt x="227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4" name="Freeform 148">
              <a:extLst>
                <a:ext uri="{FF2B5EF4-FFF2-40B4-BE49-F238E27FC236}">
                  <a16:creationId xmlns:a16="http://schemas.microsoft.com/office/drawing/2014/main" id="{CA067067-36D7-CDC8-6822-85B9F22A9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1888"/>
              <a:ext cx="363" cy="363"/>
            </a:xfrm>
            <a:custGeom>
              <a:avLst/>
              <a:gdLst>
                <a:gd name="T0" fmla="*/ 363 w 363"/>
                <a:gd name="T1" fmla="*/ 317 h 363"/>
                <a:gd name="T2" fmla="*/ 136 w 363"/>
                <a:gd name="T3" fmla="*/ 227 h 363"/>
                <a:gd name="T4" fmla="*/ 0 w 363"/>
                <a:gd name="T5" fmla="*/ 0 h 363"/>
                <a:gd name="T6" fmla="*/ 136 w 363"/>
                <a:gd name="T7" fmla="*/ 272 h 363"/>
                <a:gd name="T8" fmla="*/ 318 w 363"/>
                <a:gd name="T9" fmla="*/ 363 h 363"/>
                <a:gd name="T10" fmla="*/ 363 w 363"/>
                <a:gd name="T11" fmla="*/ 31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363">
                  <a:moveTo>
                    <a:pt x="363" y="317"/>
                  </a:moveTo>
                  <a:lnTo>
                    <a:pt x="136" y="227"/>
                  </a:lnTo>
                  <a:lnTo>
                    <a:pt x="0" y="0"/>
                  </a:lnTo>
                  <a:lnTo>
                    <a:pt x="136" y="272"/>
                  </a:lnTo>
                  <a:lnTo>
                    <a:pt x="318" y="363"/>
                  </a:lnTo>
                  <a:lnTo>
                    <a:pt x="363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5" name="Freeform 149">
              <a:extLst>
                <a:ext uri="{FF2B5EF4-FFF2-40B4-BE49-F238E27FC236}">
                  <a16:creationId xmlns:a16="http://schemas.microsoft.com/office/drawing/2014/main" id="{CAD0E9E0-331B-791F-C0E4-132EB4246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" y="2205"/>
              <a:ext cx="499" cy="182"/>
            </a:xfrm>
            <a:custGeom>
              <a:avLst/>
              <a:gdLst>
                <a:gd name="T0" fmla="*/ 454 w 499"/>
                <a:gd name="T1" fmla="*/ 45 h 182"/>
                <a:gd name="T2" fmla="*/ 227 w 499"/>
                <a:gd name="T3" fmla="*/ 0 h 182"/>
                <a:gd name="T4" fmla="*/ 0 w 499"/>
                <a:gd name="T5" fmla="*/ 182 h 182"/>
                <a:gd name="T6" fmla="*/ 227 w 499"/>
                <a:gd name="T7" fmla="*/ 45 h 182"/>
                <a:gd name="T8" fmla="*/ 499 w 499"/>
                <a:gd name="T9" fmla="*/ 91 h 182"/>
                <a:gd name="T10" fmla="*/ 454 w 499"/>
                <a:gd name="T11" fmla="*/ 4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182">
                  <a:moveTo>
                    <a:pt x="454" y="45"/>
                  </a:moveTo>
                  <a:lnTo>
                    <a:pt x="227" y="0"/>
                  </a:lnTo>
                  <a:lnTo>
                    <a:pt x="0" y="182"/>
                  </a:lnTo>
                  <a:lnTo>
                    <a:pt x="227" y="45"/>
                  </a:lnTo>
                  <a:lnTo>
                    <a:pt x="499" y="91"/>
                  </a:lnTo>
                  <a:lnTo>
                    <a:pt x="454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6" name="Freeform 150">
              <a:extLst>
                <a:ext uri="{FF2B5EF4-FFF2-40B4-BE49-F238E27FC236}">
                  <a16:creationId xmlns:a16="http://schemas.microsoft.com/office/drawing/2014/main" id="{0E77CDB8-B4F7-CA01-B300-F1FB72CA5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4" y="2341"/>
              <a:ext cx="453" cy="272"/>
            </a:xfrm>
            <a:custGeom>
              <a:avLst/>
              <a:gdLst>
                <a:gd name="T0" fmla="*/ 408 w 453"/>
                <a:gd name="T1" fmla="*/ 0 h 272"/>
                <a:gd name="T2" fmla="*/ 136 w 453"/>
                <a:gd name="T3" fmla="*/ 0 h 272"/>
                <a:gd name="T4" fmla="*/ 0 w 453"/>
                <a:gd name="T5" fmla="*/ 272 h 272"/>
                <a:gd name="T6" fmla="*/ 181 w 453"/>
                <a:gd name="T7" fmla="*/ 46 h 272"/>
                <a:gd name="T8" fmla="*/ 453 w 453"/>
                <a:gd name="T9" fmla="*/ 46 h 272"/>
                <a:gd name="T10" fmla="*/ 408 w 453"/>
                <a:gd name="T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272">
                  <a:moveTo>
                    <a:pt x="408" y="0"/>
                  </a:moveTo>
                  <a:lnTo>
                    <a:pt x="136" y="0"/>
                  </a:lnTo>
                  <a:lnTo>
                    <a:pt x="0" y="272"/>
                  </a:lnTo>
                  <a:lnTo>
                    <a:pt x="181" y="46"/>
                  </a:lnTo>
                  <a:lnTo>
                    <a:pt x="453" y="46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7" name="Freeform 151">
              <a:extLst>
                <a:ext uri="{FF2B5EF4-FFF2-40B4-BE49-F238E27FC236}">
                  <a16:creationId xmlns:a16="http://schemas.microsoft.com/office/drawing/2014/main" id="{8E590D5F-8077-D4DE-CD84-D341202D204A}"/>
                </a:ext>
              </a:extLst>
            </p:cNvPr>
            <p:cNvSpPr>
              <a:spLocks/>
            </p:cNvSpPr>
            <p:nvPr/>
          </p:nvSpPr>
          <p:spPr bwMode="auto">
            <a:xfrm rot="884281" flipH="1">
              <a:off x="5433" y="1979"/>
              <a:ext cx="363" cy="242"/>
            </a:xfrm>
            <a:custGeom>
              <a:avLst/>
              <a:gdLst>
                <a:gd name="T0" fmla="*/ 363 w 363"/>
                <a:gd name="T1" fmla="*/ 317 h 363"/>
                <a:gd name="T2" fmla="*/ 136 w 363"/>
                <a:gd name="T3" fmla="*/ 227 h 363"/>
                <a:gd name="T4" fmla="*/ 0 w 363"/>
                <a:gd name="T5" fmla="*/ 0 h 363"/>
                <a:gd name="T6" fmla="*/ 136 w 363"/>
                <a:gd name="T7" fmla="*/ 272 h 363"/>
                <a:gd name="T8" fmla="*/ 318 w 363"/>
                <a:gd name="T9" fmla="*/ 363 h 363"/>
                <a:gd name="T10" fmla="*/ 363 w 363"/>
                <a:gd name="T11" fmla="*/ 31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363">
                  <a:moveTo>
                    <a:pt x="363" y="317"/>
                  </a:moveTo>
                  <a:lnTo>
                    <a:pt x="136" y="227"/>
                  </a:lnTo>
                  <a:lnTo>
                    <a:pt x="0" y="0"/>
                  </a:lnTo>
                  <a:lnTo>
                    <a:pt x="136" y="272"/>
                  </a:lnTo>
                  <a:lnTo>
                    <a:pt x="318" y="363"/>
                  </a:lnTo>
                  <a:lnTo>
                    <a:pt x="363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8" name="Freeform 152">
              <a:extLst>
                <a:ext uri="{FF2B5EF4-FFF2-40B4-BE49-F238E27FC236}">
                  <a16:creationId xmlns:a16="http://schemas.microsoft.com/office/drawing/2014/main" id="{1535BB13-80C2-A15D-C689-321005AFE31F}"/>
                </a:ext>
              </a:extLst>
            </p:cNvPr>
            <p:cNvSpPr>
              <a:spLocks/>
            </p:cNvSpPr>
            <p:nvPr/>
          </p:nvSpPr>
          <p:spPr bwMode="auto">
            <a:xfrm rot="844393" flipH="1">
              <a:off x="5297" y="2236"/>
              <a:ext cx="499" cy="121"/>
            </a:xfrm>
            <a:custGeom>
              <a:avLst/>
              <a:gdLst>
                <a:gd name="T0" fmla="*/ 454 w 499"/>
                <a:gd name="T1" fmla="*/ 45 h 182"/>
                <a:gd name="T2" fmla="*/ 227 w 499"/>
                <a:gd name="T3" fmla="*/ 0 h 182"/>
                <a:gd name="T4" fmla="*/ 0 w 499"/>
                <a:gd name="T5" fmla="*/ 182 h 182"/>
                <a:gd name="T6" fmla="*/ 227 w 499"/>
                <a:gd name="T7" fmla="*/ 45 h 182"/>
                <a:gd name="T8" fmla="*/ 499 w 499"/>
                <a:gd name="T9" fmla="*/ 91 h 182"/>
                <a:gd name="T10" fmla="*/ 454 w 499"/>
                <a:gd name="T11" fmla="*/ 4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182">
                  <a:moveTo>
                    <a:pt x="454" y="45"/>
                  </a:moveTo>
                  <a:lnTo>
                    <a:pt x="227" y="0"/>
                  </a:lnTo>
                  <a:lnTo>
                    <a:pt x="0" y="182"/>
                  </a:lnTo>
                  <a:lnTo>
                    <a:pt x="227" y="45"/>
                  </a:lnTo>
                  <a:lnTo>
                    <a:pt x="499" y="91"/>
                  </a:lnTo>
                  <a:lnTo>
                    <a:pt x="454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9" name="Freeform 153">
              <a:extLst>
                <a:ext uri="{FF2B5EF4-FFF2-40B4-BE49-F238E27FC236}">
                  <a16:creationId xmlns:a16="http://schemas.microsoft.com/office/drawing/2014/main" id="{AF028A28-7BBB-0340-6EC5-9E9B0B6C3D95}"/>
                </a:ext>
              </a:extLst>
            </p:cNvPr>
            <p:cNvSpPr>
              <a:spLocks/>
            </p:cNvSpPr>
            <p:nvPr/>
          </p:nvSpPr>
          <p:spPr bwMode="auto">
            <a:xfrm rot="870856" flipH="1">
              <a:off x="5388" y="2402"/>
              <a:ext cx="453" cy="181"/>
            </a:xfrm>
            <a:custGeom>
              <a:avLst/>
              <a:gdLst>
                <a:gd name="T0" fmla="*/ 408 w 453"/>
                <a:gd name="T1" fmla="*/ 0 h 272"/>
                <a:gd name="T2" fmla="*/ 136 w 453"/>
                <a:gd name="T3" fmla="*/ 0 h 272"/>
                <a:gd name="T4" fmla="*/ 0 w 453"/>
                <a:gd name="T5" fmla="*/ 272 h 272"/>
                <a:gd name="T6" fmla="*/ 181 w 453"/>
                <a:gd name="T7" fmla="*/ 46 h 272"/>
                <a:gd name="T8" fmla="*/ 453 w 453"/>
                <a:gd name="T9" fmla="*/ 46 h 272"/>
                <a:gd name="T10" fmla="*/ 408 w 453"/>
                <a:gd name="T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272">
                  <a:moveTo>
                    <a:pt x="408" y="0"/>
                  </a:moveTo>
                  <a:lnTo>
                    <a:pt x="136" y="0"/>
                  </a:lnTo>
                  <a:lnTo>
                    <a:pt x="0" y="272"/>
                  </a:lnTo>
                  <a:lnTo>
                    <a:pt x="181" y="46"/>
                  </a:lnTo>
                  <a:lnTo>
                    <a:pt x="453" y="46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3" name="Group 73">
            <a:extLst>
              <a:ext uri="{FF2B5EF4-FFF2-40B4-BE49-F238E27FC236}">
                <a16:creationId xmlns:a16="http://schemas.microsoft.com/office/drawing/2014/main" id="{D3E7281E-5B0F-EA70-CC0E-D8CFDC75B9C6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188913"/>
            <a:ext cx="1800225" cy="1584325"/>
            <a:chOff x="126" y="119"/>
            <a:chExt cx="1134" cy="998"/>
          </a:xfrm>
        </p:grpSpPr>
        <p:sp>
          <p:nvSpPr>
            <p:cNvPr id="5122" name="Oval 29">
              <a:extLst>
                <a:ext uri="{FF2B5EF4-FFF2-40B4-BE49-F238E27FC236}">
                  <a16:creationId xmlns:a16="http://schemas.microsoft.com/office/drawing/2014/main" id="{ECC2733F-A068-5E05-CB5D-26A6A5E27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"/>
              <a:ext cx="91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23" name="Oval 28">
              <a:extLst>
                <a:ext uri="{FF2B5EF4-FFF2-40B4-BE49-F238E27FC236}">
                  <a16:creationId xmlns:a16="http://schemas.microsoft.com/office/drawing/2014/main" id="{268D76E6-074A-A775-2506-287B9A84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09"/>
              <a:ext cx="272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24" name="Oval 8">
              <a:extLst>
                <a:ext uri="{FF2B5EF4-FFF2-40B4-BE49-F238E27FC236}">
                  <a16:creationId xmlns:a16="http://schemas.microsoft.com/office/drawing/2014/main" id="{A01C4FE0-41F5-17E9-FCB1-653D23D0A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6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25" name="Oval 7">
              <a:extLst>
                <a:ext uri="{FF2B5EF4-FFF2-40B4-BE49-F238E27FC236}">
                  <a16:creationId xmlns:a16="http://schemas.microsoft.com/office/drawing/2014/main" id="{4A8281FA-C036-2B7A-1DA7-B550053CD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346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26" name="Oval 3">
              <a:extLst>
                <a:ext uri="{FF2B5EF4-FFF2-40B4-BE49-F238E27FC236}">
                  <a16:creationId xmlns:a16="http://schemas.microsoft.com/office/drawing/2014/main" id="{0A10649A-ED9D-55FF-D74E-2743E2194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00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27" name="Oval 5">
              <a:extLst>
                <a:ext uri="{FF2B5EF4-FFF2-40B4-BE49-F238E27FC236}">
                  <a16:creationId xmlns:a16="http://schemas.microsoft.com/office/drawing/2014/main" id="{0F107BE9-4BDA-FE27-BBFF-9468C6032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00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28" name="Oval 6">
              <a:extLst>
                <a:ext uri="{FF2B5EF4-FFF2-40B4-BE49-F238E27FC236}">
                  <a16:creationId xmlns:a16="http://schemas.microsoft.com/office/drawing/2014/main" id="{6137F306-96A4-0B12-445B-F2ADF8E67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55"/>
              <a:ext cx="454" cy="86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29" name="Oval 24">
              <a:extLst>
                <a:ext uri="{FF2B5EF4-FFF2-40B4-BE49-F238E27FC236}">
                  <a16:creationId xmlns:a16="http://schemas.microsoft.com/office/drawing/2014/main" id="{046BDD35-61B9-592E-D51F-E3636E3AF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482"/>
              <a:ext cx="227" cy="13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30" name="Oval 25">
              <a:extLst>
                <a:ext uri="{FF2B5EF4-FFF2-40B4-BE49-F238E27FC236}">
                  <a16:creationId xmlns:a16="http://schemas.microsoft.com/office/drawing/2014/main" id="{8BA28770-C210-9C79-C3DD-9742F30C4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482"/>
              <a:ext cx="227" cy="13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31" name="AutoShape 30">
              <a:extLst>
                <a:ext uri="{FF2B5EF4-FFF2-40B4-BE49-F238E27FC236}">
                  <a16:creationId xmlns:a16="http://schemas.microsoft.com/office/drawing/2014/main" id="{86793308-358F-4976-66C2-4B15FAE3A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663"/>
              <a:ext cx="363" cy="195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194" name="Group 74">
            <a:extLst>
              <a:ext uri="{FF2B5EF4-FFF2-40B4-BE49-F238E27FC236}">
                <a16:creationId xmlns:a16="http://schemas.microsoft.com/office/drawing/2014/main" id="{77B58293-4CF2-E32C-550B-7470C271431F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1846263"/>
            <a:ext cx="1800225" cy="1584325"/>
            <a:chOff x="126" y="1163"/>
            <a:chExt cx="1134" cy="998"/>
          </a:xfrm>
        </p:grpSpPr>
        <p:sp>
          <p:nvSpPr>
            <p:cNvPr id="5132" name="Oval 31">
              <a:extLst>
                <a:ext uri="{FF2B5EF4-FFF2-40B4-BE49-F238E27FC236}">
                  <a16:creationId xmlns:a16="http://schemas.microsoft.com/office/drawing/2014/main" id="{DE84F866-BE8C-7F77-03D6-1B216FFBF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63"/>
              <a:ext cx="91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33" name="Oval 32">
              <a:extLst>
                <a:ext uri="{FF2B5EF4-FFF2-40B4-BE49-F238E27FC236}">
                  <a16:creationId xmlns:a16="http://schemas.microsoft.com/office/drawing/2014/main" id="{16998F51-103A-603D-1A76-8CA363D82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253"/>
              <a:ext cx="272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34" name="Oval 33">
              <a:extLst>
                <a:ext uri="{FF2B5EF4-FFF2-40B4-BE49-F238E27FC236}">
                  <a16:creationId xmlns:a16="http://schemas.microsoft.com/office/drawing/2014/main" id="{FC9AA107-F7A5-EC9A-E599-C7682BC23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390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35" name="Oval 34">
              <a:extLst>
                <a:ext uri="{FF2B5EF4-FFF2-40B4-BE49-F238E27FC236}">
                  <a16:creationId xmlns:a16="http://schemas.microsoft.com/office/drawing/2014/main" id="{FC4DA140-6328-2031-5D35-7A7DABC0E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1390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36" name="Oval 35">
              <a:extLst>
                <a:ext uri="{FF2B5EF4-FFF2-40B4-BE49-F238E27FC236}">
                  <a16:creationId xmlns:a16="http://schemas.microsoft.com/office/drawing/2014/main" id="{1E7C68F2-3326-FB6B-934D-1BF3AF54C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344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37" name="Oval 36">
              <a:extLst>
                <a:ext uri="{FF2B5EF4-FFF2-40B4-BE49-F238E27FC236}">
                  <a16:creationId xmlns:a16="http://schemas.microsoft.com/office/drawing/2014/main" id="{5654F54D-8B73-6004-7EB6-F75B55AF8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38" name="Oval 37">
              <a:extLst>
                <a:ext uri="{FF2B5EF4-FFF2-40B4-BE49-F238E27FC236}">
                  <a16:creationId xmlns:a16="http://schemas.microsoft.com/office/drawing/2014/main" id="{A11773C1-4F8A-3B50-3B2E-B761651BC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299"/>
              <a:ext cx="454" cy="86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39" name="Oval 38">
              <a:extLst>
                <a:ext uri="{FF2B5EF4-FFF2-40B4-BE49-F238E27FC236}">
                  <a16:creationId xmlns:a16="http://schemas.microsoft.com/office/drawing/2014/main" id="{43173CA7-81BF-E94B-4498-AF7BD33B5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526"/>
              <a:ext cx="227" cy="22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40" name="Oval 39">
              <a:extLst>
                <a:ext uri="{FF2B5EF4-FFF2-40B4-BE49-F238E27FC236}">
                  <a16:creationId xmlns:a16="http://schemas.microsoft.com/office/drawing/2014/main" id="{E93A7D56-2E93-242F-E1BF-A6B054430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526"/>
              <a:ext cx="227" cy="226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41" name="Freeform 72">
              <a:extLst>
                <a:ext uri="{FF2B5EF4-FFF2-40B4-BE49-F238E27FC236}">
                  <a16:creationId xmlns:a16="http://schemas.microsoft.com/office/drawing/2014/main" id="{B9DA169B-2D5F-B75C-5BB3-4E1A250C8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1842"/>
              <a:ext cx="680" cy="137"/>
            </a:xfrm>
            <a:custGeom>
              <a:avLst/>
              <a:gdLst>
                <a:gd name="T0" fmla="*/ 0 w 726"/>
                <a:gd name="T1" fmla="*/ 0 h 181"/>
                <a:gd name="T2" fmla="*/ 118953 w 726"/>
                <a:gd name="T3" fmla="*/ 124965 h 181"/>
                <a:gd name="T4" fmla="*/ 414849 w 726"/>
                <a:gd name="T5" fmla="*/ 124965 h 181"/>
                <a:gd name="T6" fmla="*/ 414849 w 726"/>
                <a:gd name="T7" fmla="*/ 62483 h 181"/>
                <a:gd name="T8" fmla="*/ 533802 w 726"/>
                <a:gd name="T9" fmla="*/ 62483 h 181"/>
                <a:gd name="T10" fmla="*/ 533802 w 726"/>
                <a:gd name="T11" fmla="*/ 124965 h 181"/>
                <a:gd name="T12" fmla="*/ 828211 w 726"/>
                <a:gd name="T13" fmla="*/ 124965 h 181"/>
                <a:gd name="T14" fmla="*/ 947165 w 726"/>
                <a:gd name="T15" fmla="*/ 0 h 181"/>
                <a:gd name="T16" fmla="*/ 710745 w 726"/>
                <a:gd name="T17" fmla="*/ 0 h 181"/>
                <a:gd name="T18" fmla="*/ 710745 w 726"/>
                <a:gd name="T19" fmla="*/ 62483 h 181"/>
                <a:gd name="T20" fmla="*/ 591792 w 726"/>
                <a:gd name="T21" fmla="*/ 62483 h 181"/>
                <a:gd name="T22" fmla="*/ 591792 w 726"/>
                <a:gd name="T23" fmla="*/ 0 h 181"/>
                <a:gd name="T24" fmla="*/ 356860 w 726"/>
                <a:gd name="T25" fmla="*/ 0 h 181"/>
                <a:gd name="T26" fmla="*/ 356860 w 726"/>
                <a:gd name="T27" fmla="*/ 62483 h 181"/>
                <a:gd name="T28" fmla="*/ 236419 w 726"/>
                <a:gd name="T29" fmla="*/ 62483 h 181"/>
                <a:gd name="T30" fmla="*/ 236419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96" name="Group 76">
            <a:extLst>
              <a:ext uri="{FF2B5EF4-FFF2-40B4-BE49-F238E27FC236}">
                <a16:creationId xmlns:a16="http://schemas.microsoft.com/office/drawing/2014/main" id="{59C59EE9-BDBE-A8F5-61BC-F0B0ACC0D303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5157788"/>
            <a:ext cx="1800225" cy="1584325"/>
            <a:chOff x="126" y="3249"/>
            <a:chExt cx="1134" cy="998"/>
          </a:xfrm>
        </p:grpSpPr>
        <p:sp>
          <p:nvSpPr>
            <p:cNvPr id="5142" name="Oval 86">
              <a:extLst>
                <a:ext uri="{FF2B5EF4-FFF2-40B4-BE49-F238E27FC236}">
                  <a16:creationId xmlns:a16="http://schemas.microsoft.com/office/drawing/2014/main" id="{90C52113-88C3-4394-BC77-B738AE461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249"/>
              <a:ext cx="91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43" name="Oval 87">
              <a:extLst>
                <a:ext uri="{FF2B5EF4-FFF2-40B4-BE49-F238E27FC236}">
                  <a16:creationId xmlns:a16="http://schemas.microsoft.com/office/drawing/2014/main" id="{0A844F24-6DE0-F3EF-2939-83E0248C0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339"/>
              <a:ext cx="272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44" name="Oval 88">
              <a:extLst>
                <a:ext uri="{FF2B5EF4-FFF2-40B4-BE49-F238E27FC236}">
                  <a16:creationId xmlns:a16="http://schemas.microsoft.com/office/drawing/2014/main" id="{3A34DDE9-B6E8-0EB3-E46D-C3C092E4A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45" name="Oval 89">
              <a:extLst>
                <a:ext uri="{FF2B5EF4-FFF2-40B4-BE49-F238E27FC236}">
                  <a16:creationId xmlns:a16="http://schemas.microsoft.com/office/drawing/2014/main" id="{BA52360D-F90F-9A58-1A43-D003C0D8A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3476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46" name="Oval 90">
              <a:extLst>
                <a:ext uri="{FF2B5EF4-FFF2-40B4-BE49-F238E27FC236}">
                  <a16:creationId xmlns:a16="http://schemas.microsoft.com/office/drawing/2014/main" id="{285BD9CF-8DB8-3189-2202-C15CB17F4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430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47" name="Oval 91">
              <a:extLst>
                <a:ext uri="{FF2B5EF4-FFF2-40B4-BE49-F238E27FC236}">
                  <a16:creationId xmlns:a16="http://schemas.microsoft.com/office/drawing/2014/main" id="{2E8310B7-9374-D269-CC10-39DAFF14A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430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48" name="Oval 92">
              <a:extLst>
                <a:ext uri="{FF2B5EF4-FFF2-40B4-BE49-F238E27FC236}">
                  <a16:creationId xmlns:a16="http://schemas.microsoft.com/office/drawing/2014/main" id="{4C44C639-6D26-B49B-2A02-97625F2AB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385"/>
              <a:ext cx="454" cy="86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49" name="Freeform 95">
              <a:extLst>
                <a:ext uri="{FF2B5EF4-FFF2-40B4-BE49-F238E27FC236}">
                  <a16:creationId xmlns:a16="http://schemas.microsoft.com/office/drawing/2014/main" id="{A632E46A-3563-5DF7-0E26-16902F73F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928"/>
              <a:ext cx="680" cy="137"/>
            </a:xfrm>
            <a:custGeom>
              <a:avLst/>
              <a:gdLst>
                <a:gd name="T0" fmla="*/ 0 w 726"/>
                <a:gd name="T1" fmla="*/ 0 h 181"/>
                <a:gd name="T2" fmla="*/ 118953 w 726"/>
                <a:gd name="T3" fmla="*/ 124965 h 181"/>
                <a:gd name="T4" fmla="*/ 414849 w 726"/>
                <a:gd name="T5" fmla="*/ 124965 h 181"/>
                <a:gd name="T6" fmla="*/ 414849 w 726"/>
                <a:gd name="T7" fmla="*/ 62483 h 181"/>
                <a:gd name="T8" fmla="*/ 533802 w 726"/>
                <a:gd name="T9" fmla="*/ 62483 h 181"/>
                <a:gd name="T10" fmla="*/ 533802 w 726"/>
                <a:gd name="T11" fmla="*/ 124965 h 181"/>
                <a:gd name="T12" fmla="*/ 828211 w 726"/>
                <a:gd name="T13" fmla="*/ 124965 h 181"/>
                <a:gd name="T14" fmla="*/ 947165 w 726"/>
                <a:gd name="T15" fmla="*/ 0 h 181"/>
                <a:gd name="T16" fmla="*/ 710745 w 726"/>
                <a:gd name="T17" fmla="*/ 0 h 181"/>
                <a:gd name="T18" fmla="*/ 710745 w 726"/>
                <a:gd name="T19" fmla="*/ 62483 h 181"/>
                <a:gd name="T20" fmla="*/ 591792 w 726"/>
                <a:gd name="T21" fmla="*/ 62483 h 181"/>
                <a:gd name="T22" fmla="*/ 591792 w 726"/>
                <a:gd name="T23" fmla="*/ 0 h 181"/>
                <a:gd name="T24" fmla="*/ 356860 w 726"/>
                <a:gd name="T25" fmla="*/ 0 h 181"/>
                <a:gd name="T26" fmla="*/ 356860 w 726"/>
                <a:gd name="T27" fmla="*/ 62483 h 181"/>
                <a:gd name="T28" fmla="*/ 236419 w 726"/>
                <a:gd name="T29" fmla="*/ 62483 h 181"/>
                <a:gd name="T30" fmla="*/ 236419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0" name="AutoShape 97">
              <a:extLst>
                <a:ext uri="{FF2B5EF4-FFF2-40B4-BE49-F238E27FC236}">
                  <a16:creationId xmlns:a16="http://schemas.microsoft.com/office/drawing/2014/main" id="{262A7DF1-193F-FB70-9882-B35C302EFF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8" y="3612"/>
              <a:ext cx="318" cy="22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1" name="AutoShape 98">
              <a:extLst>
                <a:ext uri="{FF2B5EF4-FFF2-40B4-BE49-F238E27FC236}">
                  <a16:creationId xmlns:a16="http://schemas.microsoft.com/office/drawing/2014/main" id="{195AE6B7-8814-9D1F-6EBD-C77CBD7711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61" y="3612"/>
              <a:ext cx="318" cy="22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195" name="Group 75">
            <a:extLst>
              <a:ext uri="{FF2B5EF4-FFF2-40B4-BE49-F238E27FC236}">
                <a16:creationId xmlns:a16="http://schemas.microsoft.com/office/drawing/2014/main" id="{55FE99DA-B3E6-7F50-8553-C947CDB71A03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3500438"/>
            <a:ext cx="1800225" cy="1584325"/>
            <a:chOff x="126" y="2205"/>
            <a:chExt cx="1134" cy="998"/>
          </a:xfrm>
        </p:grpSpPr>
        <p:sp>
          <p:nvSpPr>
            <p:cNvPr id="5152" name="Oval 75">
              <a:extLst>
                <a:ext uri="{FF2B5EF4-FFF2-40B4-BE49-F238E27FC236}">
                  <a16:creationId xmlns:a16="http://schemas.microsoft.com/office/drawing/2014/main" id="{5730E193-6035-EB3C-7748-882F572DF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05"/>
              <a:ext cx="91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3" name="Oval 76">
              <a:extLst>
                <a:ext uri="{FF2B5EF4-FFF2-40B4-BE49-F238E27FC236}">
                  <a16:creationId xmlns:a16="http://schemas.microsoft.com/office/drawing/2014/main" id="{CC48F515-2E0E-B5F4-F18E-81A130E02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295"/>
              <a:ext cx="272" cy="182"/>
            </a:xfrm>
            <a:prstGeom prst="ellipse">
              <a:avLst/>
            </a:prstGeom>
            <a:solidFill>
              <a:srgbClr val="008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4" name="Oval 77">
              <a:extLst>
                <a:ext uri="{FF2B5EF4-FFF2-40B4-BE49-F238E27FC236}">
                  <a16:creationId xmlns:a16="http://schemas.microsoft.com/office/drawing/2014/main" id="{84358BB3-DDAD-7CA0-B65B-9AE015AEE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432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5" name="Oval 78">
              <a:extLst>
                <a:ext uri="{FF2B5EF4-FFF2-40B4-BE49-F238E27FC236}">
                  <a16:creationId xmlns:a16="http://schemas.microsoft.com/office/drawing/2014/main" id="{BA15629A-CADB-40A8-EE3E-EE7950FDB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432"/>
              <a:ext cx="453" cy="680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6" name="Oval 79">
              <a:extLst>
                <a:ext uri="{FF2B5EF4-FFF2-40B4-BE49-F238E27FC236}">
                  <a16:creationId xmlns:a16="http://schemas.microsoft.com/office/drawing/2014/main" id="{288AB953-5797-6361-5A6B-68C3852D8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386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7" name="Oval 80">
              <a:extLst>
                <a:ext uri="{FF2B5EF4-FFF2-40B4-BE49-F238E27FC236}">
                  <a16:creationId xmlns:a16="http://schemas.microsoft.com/office/drawing/2014/main" id="{0BEAE497-C24D-DEF0-4B8F-31DDB771F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386"/>
              <a:ext cx="453" cy="77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8" name="Oval 81">
              <a:extLst>
                <a:ext uri="{FF2B5EF4-FFF2-40B4-BE49-F238E27FC236}">
                  <a16:creationId xmlns:a16="http://schemas.microsoft.com/office/drawing/2014/main" id="{6528C7A4-9E88-7872-3D19-9A5139693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341"/>
              <a:ext cx="454" cy="862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9" name="Freeform 84">
              <a:extLst>
                <a:ext uri="{FF2B5EF4-FFF2-40B4-BE49-F238E27FC236}">
                  <a16:creationId xmlns:a16="http://schemas.microsoft.com/office/drawing/2014/main" id="{E170EC63-9474-5D99-BA95-42C2AE3C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795"/>
              <a:ext cx="680" cy="272"/>
            </a:xfrm>
            <a:custGeom>
              <a:avLst/>
              <a:gdLst>
                <a:gd name="T0" fmla="*/ 0 w 726"/>
                <a:gd name="T1" fmla="*/ 0 h 181"/>
                <a:gd name="T2" fmla="*/ 118953 w 726"/>
                <a:gd name="T3" fmla="*/ 975725 h 181"/>
                <a:gd name="T4" fmla="*/ 414849 w 726"/>
                <a:gd name="T5" fmla="*/ 975725 h 181"/>
                <a:gd name="T6" fmla="*/ 414849 w 726"/>
                <a:gd name="T7" fmla="*/ 491441 h 181"/>
                <a:gd name="T8" fmla="*/ 533802 w 726"/>
                <a:gd name="T9" fmla="*/ 491441 h 181"/>
                <a:gd name="T10" fmla="*/ 533802 w 726"/>
                <a:gd name="T11" fmla="*/ 975725 h 181"/>
                <a:gd name="T12" fmla="*/ 828211 w 726"/>
                <a:gd name="T13" fmla="*/ 975725 h 181"/>
                <a:gd name="T14" fmla="*/ 947165 w 726"/>
                <a:gd name="T15" fmla="*/ 0 h 181"/>
                <a:gd name="T16" fmla="*/ 710745 w 726"/>
                <a:gd name="T17" fmla="*/ 0 h 181"/>
                <a:gd name="T18" fmla="*/ 710745 w 726"/>
                <a:gd name="T19" fmla="*/ 491441 h 181"/>
                <a:gd name="T20" fmla="*/ 591792 w 726"/>
                <a:gd name="T21" fmla="*/ 491441 h 181"/>
                <a:gd name="T22" fmla="*/ 591792 w 726"/>
                <a:gd name="T23" fmla="*/ 0 h 181"/>
                <a:gd name="T24" fmla="*/ 356860 w 726"/>
                <a:gd name="T25" fmla="*/ 0 h 181"/>
                <a:gd name="T26" fmla="*/ 356860 w 726"/>
                <a:gd name="T27" fmla="*/ 491441 h 181"/>
                <a:gd name="T28" fmla="*/ 236419 w 726"/>
                <a:gd name="T29" fmla="*/ 491441 h 181"/>
                <a:gd name="T30" fmla="*/ 236419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0" name="AutoShape 96">
              <a:extLst>
                <a:ext uri="{FF2B5EF4-FFF2-40B4-BE49-F238E27FC236}">
                  <a16:creationId xmlns:a16="http://schemas.microsoft.com/office/drawing/2014/main" id="{C60DF4AE-6BDF-42B2-353F-B8F837D55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478"/>
              <a:ext cx="318" cy="22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61" name="AutoShape 99">
              <a:extLst>
                <a:ext uri="{FF2B5EF4-FFF2-40B4-BE49-F238E27FC236}">
                  <a16:creationId xmlns:a16="http://schemas.microsoft.com/office/drawing/2014/main" id="{9C534DFF-B308-F14E-9B0C-461778300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478"/>
              <a:ext cx="318" cy="22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8575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212" name="Group 92">
            <a:extLst>
              <a:ext uri="{FF2B5EF4-FFF2-40B4-BE49-F238E27FC236}">
                <a16:creationId xmlns:a16="http://schemas.microsoft.com/office/drawing/2014/main" id="{22B17308-C37F-6595-501A-42576B49BE6D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404813"/>
            <a:ext cx="1717675" cy="1728787"/>
            <a:chOff x="3574" y="391"/>
            <a:chExt cx="1082" cy="1089"/>
          </a:xfrm>
        </p:grpSpPr>
        <p:sp>
          <p:nvSpPr>
            <p:cNvPr id="5162" name="Freeform 133">
              <a:extLst>
                <a:ext uri="{FF2B5EF4-FFF2-40B4-BE49-F238E27FC236}">
                  <a16:creationId xmlns:a16="http://schemas.microsoft.com/office/drawing/2014/main" id="{2C3B7516-DDBC-8751-55C4-20C81962A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" y="780"/>
              <a:ext cx="962" cy="700"/>
            </a:xfrm>
            <a:custGeom>
              <a:avLst/>
              <a:gdLst>
                <a:gd name="T0" fmla="*/ 414603 w 2048"/>
                <a:gd name="T1" fmla="*/ 523784 h 1489"/>
                <a:gd name="T2" fmla="*/ 518254 w 2048"/>
                <a:gd name="T3" fmla="*/ 455140 h 1489"/>
                <a:gd name="T4" fmla="*/ 603262 w 2048"/>
                <a:gd name="T5" fmla="*/ 540945 h 1489"/>
                <a:gd name="T6" fmla="*/ 671866 w 2048"/>
                <a:gd name="T7" fmla="*/ 472301 h 1489"/>
                <a:gd name="T8" fmla="*/ 723318 w 2048"/>
                <a:gd name="T9" fmla="*/ 506623 h 1489"/>
                <a:gd name="T10" fmla="*/ 774771 w 2048"/>
                <a:gd name="T11" fmla="*/ 420818 h 1489"/>
                <a:gd name="T12" fmla="*/ 723318 w 2048"/>
                <a:gd name="T13" fmla="*/ 455140 h 1489"/>
                <a:gd name="T14" fmla="*/ 671866 w 2048"/>
                <a:gd name="T15" fmla="*/ 404403 h 1489"/>
                <a:gd name="T16" fmla="*/ 603262 w 2048"/>
                <a:gd name="T17" fmla="*/ 420818 h 1489"/>
                <a:gd name="T18" fmla="*/ 501103 w 2048"/>
                <a:gd name="T19" fmla="*/ 335013 h 1489"/>
                <a:gd name="T20" fmla="*/ 397452 w 2048"/>
                <a:gd name="T21" fmla="*/ 352174 h 1489"/>
                <a:gd name="T22" fmla="*/ 397452 w 2048"/>
                <a:gd name="T23" fmla="*/ 128335 h 1489"/>
                <a:gd name="T24" fmla="*/ 225944 w 2048"/>
                <a:gd name="T25" fmla="*/ 8207 h 1489"/>
                <a:gd name="T26" fmla="*/ 20134 w 2048"/>
                <a:gd name="T27" fmla="*/ 180564 h 1489"/>
                <a:gd name="T28" fmla="*/ 105888 w 2048"/>
                <a:gd name="T29" fmla="*/ 506623 h 1489"/>
                <a:gd name="T30" fmla="*/ 414603 w 2048"/>
                <a:gd name="T31" fmla="*/ 523784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rgbClr val="FF6600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" name="Oval 134">
              <a:extLst>
                <a:ext uri="{FF2B5EF4-FFF2-40B4-BE49-F238E27FC236}">
                  <a16:creationId xmlns:a16="http://schemas.microsoft.com/office/drawing/2014/main" id="{266920A0-2B54-8639-3AC9-F35816E8A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9" y="944"/>
              <a:ext cx="149" cy="150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64" name="Oval 135">
              <a:extLst>
                <a:ext uri="{FF2B5EF4-FFF2-40B4-BE49-F238E27FC236}">
                  <a16:creationId xmlns:a16="http://schemas.microsoft.com/office/drawing/2014/main" id="{B2A1958D-BCF9-D63A-9516-608F77F1C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" y="944"/>
              <a:ext cx="149" cy="150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65" name="Oval 136">
              <a:extLst>
                <a:ext uri="{FF2B5EF4-FFF2-40B4-BE49-F238E27FC236}">
                  <a16:creationId xmlns:a16="http://schemas.microsoft.com/office/drawing/2014/main" id="{5E47746E-5048-7551-B052-AFF1F529E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780"/>
              <a:ext cx="718" cy="210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66" name="Freeform 137">
              <a:extLst>
                <a:ext uri="{FF2B5EF4-FFF2-40B4-BE49-F238E27FC236}">
                  <a16:creationId xmlns:a16="http://schemas.microsoft.com/office/drawing/2014/main" id="{9D100F41-674F-3B5E-517B-B9EA26F7B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4" y="391"/>
              <a:ext cx="418" cy="558"/>
            </a:xfrm>
            <a:custGeom>
              <a:avLst/>
              <a:gdLst>
                <a:gd name="T0" fmla="*/ 47103 w 634"/>
                <a:gd name="T1" fmla="*/ 759158 h 846"/>
                <a:gd name="T2" fmla="*/ 331812 w 634"/>
                <a:gd name="T3" fmla="*/ 0 h 846"/>
                <a:gd name="T4" fmla="*/ 616520 w 634"/>
                <a:gd name="T5" fmla="*/ 759158 h 846"/>
                <a:gd name="T6" fmla="*/ 47103 w 634"/>
                <a:gd name="T7" fmla="*/ 759158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14" name="Group 94">
            <a:extLst>
              <a:ext uri="{FF2B5EF4-FFF2-40B4-BE49-F238E27FC236}">
                <a16:creationId xmlns:a16="http://schemas.microsoft.com/office/drawing/2014/main" id="{B7EB1E5C-E2CF-2D70-864E-D14FBD72DAC9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844675"/>
            <a:ext cx="1800225" cy="1584325"/>
            <a:chOff x="1487" y="106"/>
            <a:chExt cx="1134" cy="998"/>
          </a:xfrm>
        </p:grpSpPr>
        <p:sp>
          <p:nvSpPr>
            <p:cNvPr id="5172" name="Oval 31">
              <a:extLst>
                <a:ext uri="{FF2B5EF4-FFF2-40B4-BE49-F238E27FC236}">
                  <a16:creationId xmlns:a16="http://schemas.microsoft.com/office/drawing/2014/main" id="{035489CD-E3FA-7CE2-B073-E8C4DF785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6"/>
              <a:ext cx="91" cy="18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73" name="Oval 32">
              <a:extLst>
                <a:ext uri="{FF2B5EF4-FFF2-40B4-BE49-F238E27FC236}">
                  <a16:creationId xmlns:a16="http://schemas.microsoft.com/office/drawing/2014/main" id="{E453C2E6-8F05-C535-127A-3E1E758B5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196"/>
              <a:ext cx="272" cy="18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74" name="Oval 33">
              <a:extLst>
                <a:ext uri="{FF2B5EF4-FFF2-40B4-BE49-F238E27FC236}">
                  <a16:creationId xmlns:a16="http://schemas.microsoft.com/office/drawing/2014/main" id="{35D41324-29EA-31D1-AC41-0654E06D5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33"/>
              <a:ext cx="453" cy="6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75" name="Oval 34">
              <a:extLst>
                <a:ext uri="{FF2B5EF4-FFF2-40B4-BE49-F238E27FC236}">
                  <a16:creationId xmlns:a16="http://schemas.microsoft.com/office/drawing/2014/main" id="{7C7628E6-9B06-3B97-EEA9-41D58D84E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33"/>
              <a:ext cx="453" cy="6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76" name="Oval 35">
              <a:extLst>
                <a:ext uri="{FF2B5EF4-FFF2-40B4-BE49-F238E27FC236}">
                  <a16:creationId xmlns:a16="http://schemas.microsoft.com/office/drawing/2014/main" id="{08C7E629-7A79-4314-AC36-0458BABBB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87"/>
              <a:ext cx="453" cy="7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77" name="Oval 36">
              <a:extLst>
                <a:ext uri="{FF2B5EF4-FFF2-40B4-BE49-F238E27FC236}">
                  <a16:creationId xmlns:a16="http://schemas.microsoft.com/office/drawing/2014/main" id="{4C125849-711B-339F-8A71-F898B68C3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287"/>
              <a:ext cx="453" cy="7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78" name="Oval 37">
              <a:extLst>
                <a:ext uri="{FF2B5EF4-FFF2-40B4-BE49-F238E27FC236}">
                  <a16:creationId xmlns:a16="http://schemas.microsoft.com/office/drawing/2014/main" id="{789548F3-5DEE-C62B-C07F-8F036A794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42"/>
              <a:ext cx="454" cy="8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79" name="Oval 38">
              <a:extLst>
                <a:ext uri="{FF2B5EF4-FFF2-40B4-BE49-F238E27FC236}">
                  <a16:creationId xmlns:a16="http://schemas.microsoft.com/office/drawing/2014/main" id="{8CB66BC9-EAEA-7D03-88FB-E0139B5F7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469"/>
              <a:ext cx="227" cy="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80" name="Oval 39">
              <a:extLst>
                <a:ext uri="{FF2B5EF4-FFF2-40B4-BE49-F238E27FC236}">
                  <a16:creationId xmlns:a16="http://schemas.microsoft.com/office/drawing/2014/main" id="{F9C0B176-2260-3C83-1994-3FA9B1744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469"/>
              <a:ext cx="227" cy="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81" name="Freeform 72">
              <a:extLst>
                <a:ext uri="{FF2B5EF4-FFF2-40B4-BE49-F238E27FC236}">
                  <a16:creationId xmlns:a16="http://schemas.microsoft.com/office/drawing/2014/main" id="{BAD13B4C-A698-6ED2-66D0-93B0758A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785"/>
              <a:ext cx="680" cy="137"/>
            </a:xfrm>
            <a:custGeom>
              <a:avLst/>
              <a:gdLst>
                <a:gd name="T0" fmla="*/ 0 w 726"/>
                <a:gd name="T1" fmla="*/ 0 h 181"/>
                <a:gd name="T2" fmla="*/ 135309 w 726"/>
                <a:gd name="T3" fmla="*/ 217488 h 181"/>
                <a:gd name="T4" fmla="*/ 472839 w 726"/>
                <a:gd name="T5" fmla="*/ 217488 h 181"/>
                <a:gd name="T6" fmla="*/ 472839 w 726"/>
                <a:gd name="T7" fmla="*/ 109345 h 181"/>
                <a:gd name="T8" fmla="*/ 608148 w 726"/>
                <a:gd name="T9" fmla="*/ 109345 h 181"/>
                <a:gd name="T10" fmla="*/ 608148 w 726"/>
                <a:gd name="T11" fmla="*/ 217488 h 181"/>
                <a:gd name="T12" fmla="*/ 944191 w 726"/>
                <a:gd name="T13" fmla="*/ 217488 h 181"/>
                <a:gd name="T14" fmla="*/ 1079500 w 726"/>
                <a:gd name="T15" fmla="*/ 0 h 181"/>
                <a:gd name="T16" fmla="*/ 810368 w 726"/>
                <a:gd name="T17" fmla="*/ 0 h 181"/>
                <a:gd name="T18" fmla="*/ 810368 w 726"/>
                <a:gd name="T19" fmla="*/ 109345 h 181"/>
                <a:gd name="T20" fmla="*/ 675059 w 726"/>
                <a:gd name="T21" fmla="*/ 109345 h 181"/>
                <a:gd name="T22" fmla="*/ 675059 w 726"/>
                <a:gd name="T23" fmla="*/ 0 h 181"/>
                <a:gd name="T24" fmla="*/ 405928 w 726"/>
                <a:gd name="T25" fmla="*/ 0 h 181"/>
                <a:gd name="T26" fmla="*/ 405928 w 726"/>
                <a:gd name="T27" fmla="*/ 109345 h 181"/>
                <a:gd name="T28" fmla="*/ 270618 w 726"/>
                <a:gd name="T29" fmla="*/ 109345 h 181"/>
                <a:gd name="T30" fmla="*/ 270618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13" name="Group 93">
            <a:extLst>
              <a:ext uri="{FF2B5EF4-FFF2-40B4-BE49-F238E27FC236}">
                <a16:creationId xmlns:a16="http://schemas.microsoft.com/office/drawing/2014/main" id="{D4E336B8-3938-D460-A402-EF8C9915AE04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3500438"/>
            <a:ext cx="1800225" cy="1584325"/>
            <a:chOff x="1487" y="1148"/>
            <a:chExt cx="1134" cy="998"/>
          </a:xfrm>
        </p:grpSpPr>
        <p:sp>
          <p:nvSpPr>
            <p:cNvPr id="5182" name="Oval 75">
              <a:extLst>
                <a:ext uri="{FF2B5EF4-FFF2-40B4-BE49-F238E27FC236}">
                  <a16:creationId xmlns:a16="http://schemas.microsoft.com/office/drawing/2014/main" id="{8B0A490B-CE3A-1745-FC41-6E44B11F9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148"/>
              <a:ext cx="91" cy="18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83" name="Oval 76">
              <a:extLst>
                <a:ext uri="{FF2B5EF4-FFF2-40B4-BE49-F238E27FC236}">
                  <a16:creationId xmlns:a16="http://schemas.microsoft.com/office/drawing/2014/main" id="{92D3D53B-799B-846B-6180-37F0BCC4B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1238"/>
              <a:ext cx="272" cy="18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84" name="Oval 77">
              <a:extLst>
                <a:ext uri="{FF2B5EF4-FFF2-40B4-BE49-F238E27FC236}">
                  <a16:creationId xmlns:a16="http://schemas.microsoft.com/office/drawing/2014/main" id="{21EC3737-A0A8-810E-3758-5D9FBC353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375"/>
              <a:ext cx="453" cy="6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85" name="Oval 78">
              <a:extLst>
                <a:ext uri="{FF2B5EF4-FFF2-40B4-BE49-F238E27FC236}">
                  <a16:creationId xmlns:a16="http://schemas.microsoft.com/office/drawing/2014/main" id="{BAA14B7A-08EF-5E32-D45B-096E19287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375"/>
              <a:ext cx="453" cy="6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86" name="Oval 79">
              <a:extLst>
                <a:ext uri="{FF2B5EF4-FFF2-40B4-BE49-F238E27FC236}">
                  <a16:creationId xmlns:a16="http://schemas.microsoft.com/office/drawing/2014/main" id="{79D5F6A5-A34D-AE70-0E9E-95E8B207E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329"/>
              <a:ext cx="453" cy="7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87" name="Oval 80">
              <a:extLst>
                <a:ext uri="{FF2B5EF4-FFF2-40B4-BE49-F238E27FC236}">
                  <a16:creationId xmlns:a16="http://schemas.microsoft.com/office/drawing/2014/main" id="{C29B7B7D-2AC4-8DD8-FF37-F3F7366EE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1329"/>
              <a:ext cx="453" cy="7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88" name="Oval 81">
              <a:extLst>
                <a:ext uri="{FF2B5EF4-FFF2-40B4-BE49-F238E27FC236}">
                  <a16:creationId xmlns:a16="http://schemas.microsoft.com/office/drawing/2014/main" id="{9E864DBB-7B36-DFEF-C265-6133EEEE0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84"/>
              <a:ext cx="454" cy="8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89" name="Freeform 84">
              <a:extLst>
                <a:ext uri="{FF2B5EF4-FFF2-40B4-BE49-F238E27FC236}">
                  <a16:creationId xmlns:a16="http://schemas.microsoft.com/office/drawing/2014/main" id="{0EB0849C-BD7E-4A03-7679-901EC2409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738"/>
              <a:ext cx="680" cy="272"/>
            </a:xfrm>
            <a:custGeom>
              <a:avLst/>
              <a:gdLst>
                <a:gd name="T0" fmla="*/ 0 w 726"/>
                <a:gd name="T1" fmla="*/ 0 h 181"/>
                <a:gd name="T2" fmla="*/ 135309 w 726"/>
                <a:gd name="T3" fmla="*/ 431800 h 181"/>
                <a:gd name="T4" fmla="*/ 472839 w 726"/>
                <a:gd name="T5" fmla="*/ 431800 h 181"/>
                <a:gd name="T6" fmla="*/ 472839 w 726"/>
                <a:gd name="T7" fmla="*/ 217093 h 181"/>
                <a:gd name="T8" fmla="*/ 608148 w 726"/>
                <a:gd name="T9" fmla="*/ 217093 h 181"/>
                <a:gd name="T10" fmla="*/ 608148 w 726"/>
                <a:gd name="T11" fmla="*/ 431800 h 181"/>
                <a:gd name="T12" fmla="*/ 944191 w 726"/>
                <a:gd name="T13" fmla="*/ 431800 h 181"/>
                <a:gd name="T14" fmla="*/ 1079500 w 726"/>
                <a:gd name="T15" fmla="*/ 0 h 181"/>
                <a:gd name="T16" fmla="*/ 810368 w 726"/>
                <a:gd name="T17" fmla="*/ 0 h 181"/>
                <a:gd name="T18" fmla="*/ 810368 w 726"/>
                <a:gd name="T19" fmla="*/ 217093 h 181"/>
                <a:gd name="T20" fmla="*/ 675059 w 726"/>
                <a:gd name="T21" fmla="*/ 217093 h 181"/>
                <a:gd name="T22" fmla="*/ 675059 w 726"/>
                <a:gd name="T23" fmla="*/ 0 h 181"/>
                <a:gd name="T24" fmla="*/ 405928 w 726"/>
                <a:gd name="T25" fmla="*/ 0 h 181"/>
                <a:gd name="T26" fmla="*/ 405928 w 726"/>
                <a:gd name="T27" fmla="*/ 217093 h 181"/>
                <a:gd name="T28" fmla="*/ 270618 w 726"/>
                <a:gd name="T29" fmla="*/ 217093 h 181"/>
                <a:gd name="T30" fmla="*/ 270618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0" name="AutoShape 96">
              <a:extLst>
                <a:ext uri="{FF2B5EF4-FFF2-40B4-BE49-F238E27FC236}">
                  <a16:creationId xmlns:a16="http://schemas.microsoft.com/office/drawing/2014/main" id="{483EABF8-000C-CA09-EE49-396F4D117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421"/>
              <a:ext cx="318" cy="22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91" name="AutoShape 99">
              <a:extLst>
                <a:ext uri="{FF2B5EF4-FFF2-40B4-BE49-F238E27FC236}">
                  <a16:creationId xmlns:a16="http://schemas.microsoft.com/office/drawing/2014/main" id="{48006533-8958-E804-8150-5F369B7A7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421"/>
              <a:ext cx="318" cy="22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197" name="Group 77">
            <a:extLst>
              <a:ext uri="{FF2B5EF4-FFF2-40B4-BE49-F238E27FC236}">
                <a16:creationId xmlns:a16="http://schemas.microsoft.com/office/drawing/2014/main" id="{6E069F76-7217-DF3C-6123-4F1EBA4E8DAC}"/>
              </a:ext>
            </a:extLst>
          </p:cNvPr>
          <p:cNvGrpSpPr>
            <a:grpSpLocks/>
          </p:cNvGrpSpPr>
          <p:nvPr/>
        </p:nvGrpSpPr>
        <p:grpSpPr bwMode="auto">
          <a:xfrm>
            <a:off x="5600700" y="4076700"/>
            <a:ext cx="1728788" cy="2520950"/>
            <a:chOff x="2576" y="2523"/>
            <a:chExt cx="1089" cy="1588"/>
          </a:xfrm>
        </p:grpSpPr>
        <p:sp>
          <p:nvSpPr>
            <p:cNvPr id="5198" name="Oval 110">
              <a:extLst>
                <a:ext uri="{FF2B5EF4-FFF2-40B4-BE49-F238E27FC236}">
                  <a16:creationId xmlns:a16="http://schemas.microsoft.com/office/drawing/2014/main" id="{18E71A5E-7418-6912-C07F-9EF4EFE68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58"/>
              <a:ext cx="862" cy="953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99" name="Oval 111">
              <a:extLst>
                <a:ext uri="{FF2B5EF4-FFF2-40B4-BE49-F238E27FC236}">
                  <a16:creationId xmlns:a16="http://schemas.microsoft.com/office/drawing/2014/main" id="{525F290A-BA41-0368-11D1-EA6DC7E7C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113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00" name="Freeform 112">
              <a:extLst>
                <a:ext uri="{FF2B5EF4-FFF2-40B4-BE49-F238E27FC236}">
                  <a16:creationId xmlns:a16="http://schemas.microsoft.com/office/drawing/2014/main" id="{DB133673-1E9A-6AE6-A0AC-F86C11638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523"/>
              <a:ext cx="634" cy="846"/>
            </a:xfrm>
            <a:custGeom>
              <a:avLst/>
              <a:gdLst>
                <a:gd name="T0" fmla="*/ 2147483647 w 634"/>
                <a:gd name="T1" fmla="*/ 2147483647 h 846"/>
                <a:gd name="T2" fmla="*/ 2147483647 w 634"/>
                <a:gd name="T3" fmla="*/ 0 h 846"/>
                <a:gd name="T4" fmla="*/ 2147483647 w 634"/>
                <a:gd name="T5" fmla="*/ 2147483647 h 846"/>
                <a:gd name="T6" fmla="*/ 2147483647 w 634"/>
                <a:gd name="T7" fmla="*/ 2147483647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1" name="円/楕円 1">
              <a:extLst>
                <a:ext uri="{FF2B5EF4-FFF2-40B4-BE49-F238E27FC236}">
                  <a16:creationId xmlns:a16="http://schemas.microsoft.com/office/drawing/2014/main" id="{B11055A6-46F7-793C-CE65-F2676D542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431"/>
              <a:ext cx="363" cy="36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02" name="円/楕円 71">
              <a:extLst>
                <a:ext uri="{FF2B5EF4-FFF2-40B4-BE49-F238E27FC236}">
                  <a16:creationId xmlns:a16="http://schemas.microsoft.com/office/drawing/2014/main" id="{74CE79A3-F9A4-BD14-2AFB-931539397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2" y="3431"/>
              <a:ext cx="363" cy="36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03" name="月 2">
              <a:extLst>
                <a:ext uri="{FF2B5EF4-FFF2-40B4-BE49-F238E27FC236}">
                  <a16:creationId xmlns:a16="http://schemas.microsoft.com/office/drawing/2014/main" id="{AEBDCB65-7473-4AC8-C566-B4A5FB509D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38" y="3749"/>
              <a:ext cx="180" cy="362"/>
            </a:xfrm>
            <a:prstGeom prst="moon">
              <a:avLst>
                <a:gd name="adj" fmla="val 65736"/>
              </a:avLst>
            </a:prstGeom>
            <a:solidFill>
              <a:srgbClr val="FF0000"/>
            </a:solidFill>
            <a:ln w="38100">
              <a:solidFill>
                <a:srgbClr val="993300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204" name="Group 84">
            <a:extLst>
              <a:ext uri="{FF2B5EF4-FFF2-40B4-BE49-F238E27FC236}">
                <a16:creationId xmlns:a16="http://schemas.microsoft.com/office/drawing/2014/main" id="{00BE9CB0-B31A-9496-34DA-1F550B22F946}"/>
              </a:ext>
            </a:extLst>
          </p:cNvPr>
          <p:cNvGrpSpPr>
            <a:grpSpLocks/>
          </p:cNvGrpSpPr>
          <p:nvPr/>
        </p:nvGrpSpPr>
        <p:grpSpPr bwMode="auto">
          <a:xfrm>
            <a:off x="7400925" y="4076700"/>
            <a:ext cx="1728788" cy="2520950"/>
            <a:chOff x="3710" y="2523"/>
            <a:chExt cx="1089" cy="1588"/>
          </a:xfrm>
        </p:grpSpPr>
        <p:sp>
          <p:nvSpPr>
            <p:cNvPr id="5205" name="Oval 113">
              <a:extLst>
                <a:ext uri="{FF2B5EF4-FFF2-40B4-BE49-F238E27FC236}">
                  <a16:creationId xmlns:a16="http://schemas.microsoft.com/office/drawing/2014/main" id="{6C804988-1BBF-C531-6A3E-144485008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158"/>
              <a:ext cx="862" cy="953"/>
            </a:xfrm>
            <a:prstGeom prst="ellipse">
              <a:avLst/>
            </a:prstGeom>
            <a:solidFill>
              <a:srgbClr val="FF9900"/>
            </a:solidFill>
            <a:ln w="38100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06" name="Oval 114">
              <a:extLst>
                <a:ext uri="{FF2B5EF4-FFF2-40B4-BE49-F238E27FC236}">
                  <a16:creationId xmlns:a16="http://schemas.microsoft.com/office/drawing/2014/main" id="{4D384D4B-AF0F-A26C-057A-70DAB0884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3113"/>
              <a:ext cx="1089" cy="31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07" name="Freeform 115">
              <a:extLst>
                <a:ext uri="{FF2B5EF4-FFF2-40B4-BE49-F238E27FC236}">
                  <a16:creationId xmlns:a16="http://schemas.microsoft.com/office/drawing/2014/main" id="{09A684B7-C5D8-686A-CEB6-F262BCEB3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" y="2523"/>
              <a:ext cx="634" cy="846"/>
            </a:xfrm>
            <a:custGeom>
              <a:avLst/>
              <a:gdLst>
                <a:gd name="T0" fmla="*/ 2147483647 w 634"/>
                <a:gd name="T1" fmla="*/ 2147483647 h 846"/>
                <a:gd name="T2" fmla="*/ 2147483647 w 634"/>
                <a:gd name="T3" fmla="*/ 0 h 846"/>
                <a:gd name="T4" fmla="*/ 2147483647 w 634"/>
                <a:gd name="T5" fmla="*/ 2147483647 h 846"/>
                <a:gd name="T6" fmla="*/ 2147483647 w 634"/>
                <a:gd name="T7" fmla="*/ 2147483647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8" name="円/楕円 72">
              <a:extLst>
                <a:ext uri="{FF2B5EF4-FFF2-40B4-BE49-F238E27FC236}">
                  <a16:creationId xmlns:a16="http://schemas.microsoft.com/office/drawing/2014/main" id="{D4AC5B94-DA45-7C48-F835-D58EDA02D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4" y="3431"/>
              <a:ext cx="363" cy="36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09" name="円/楕円 73">
              <a:extLst>
                <a:ext uri="{FF2B5EF4-FFF2-40B4-BE49-F238E27FC236}">
                  <a16:creationId xmlns:a16="http://schemas.microsoft.com/office/drawing/2014/main" id="{FFAA8ACC-71B8-FB62-D50F-5A58192BA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431"/>
              <a:ext cx="363" cy="36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10" name="月 75">
              <a:extLst>
                <a:ext uri="{FF2B5EF4-FFF2-40B4-BE49-F238E27FC236}">
                  <a16:creationId xmlns:a16="http://schemas.microsoft.com/office/drawing/2014/main" id="{92D9740A-4268-9A6D-DFCB-E2F86C2703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169" y="3749"/>
              <a:ext cx="180" cy="362"/>
            </a:xfrm>
            <a:prstGeom prst="moon">
              <a:avLst>
                <a:gd name="adj" fmla="val 65736"/>
              </a:avLst>
            </a:prstGeom>
            <a:solidFill>
              <a:srgbClr val="FF0000"/>
            </a:solidFill>
            <a:ln w="38100">
              <a:solidFill>
                <a:srgbClr val="993300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217" name="Group 97">
            <a:extLst>
              <a:ext uri="{FF2B5EF4-FFF2-40B4-BE49-F238E27FC236}">
                <a16:creationId xmlns:a16="http://schemas.microsoft.com/office/drawing/2014/main" id="{72D177E1-F5F0-32A5-ECC1-3C80C17BF01E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404813"/>
            <a:ext cx="1717675" cy="1728787"/>
            <a:chOff x="4611" y="364"/>
            <a:chExt cx="1082" cy="1089"/>
          </a:xfrm>
        </p:grpSpPr>
        <p:sp>
          <p:nvSpPr>
            <p:cNvPr id="5167" name="Freeform 142">
              <a:extLst>
                <a:ext uri="{FF2B5EF4-FFF2-40B4-BE49-F238E27FC236}">
                  <a16:creationId xmlns:a16="http://schemas.microsoft.com/office/drawing/2014/main" id="{7E90B558-8878-8ECA-4B71-0C2EEDB8A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1" y="753"/>
              <a:ext cx="962" cy="700"/>
            </a:xfrm>
            <a:custGeom>
              <a:avLst/>
              <a:gdLst>
                <a:gd name="T0" fmla="*/ 414603 w 2048"/>
                <a:gd name="T1" fmla="*/ 523784 h 1489"/>
                <a:gd name="T2" fmla="*/ 518254 w 2048"/>
                <a:gd name="T3" fmla="*/ 455140 h 1489"/>
                <a:gd name="T4" fmla="*/ 603262 w 2048"/>
                <a:gd name="T5" fmla="*/ 540945 h 1489"/>
                <a:gd name="T6" fmla="*/ 671866 w 2048"/>
                <a:gd name="T7" fmla="*/ 472301 h 1489"/>
                <a:gd name="T8" fmla="*/ 723318 w 2048"/>
                <a:gd name="T9" fmla="*/ 506623 h 1489"/>
                <a:gd name="T10" fmla="*/ 774771 w 2048"/>
                <a:gd name="T11" fmla="*/ 420818 h 1489"/>
                <a:gd name="T12" fmla="*/ 723318 w 2048"/>
                <a:gd name="T13" fmla="*/ 455140 h 1489"/>
                <a:gd name="T14" fmla="*/ 671866 w 2048"/>
                <a:gd name="T15" fmla="*/ 404403 h 1489"/>
                <a:gd name="T16" fmla="*/ 603262 w 2048"/>
                <a:gd name="T17" fmla="*/ 420818 h 1489"/>
                <a:gd name="T18" fmla="*/ 501103 w 2048"/>
                <a:gd name="T19" fmla="*/ 335013 h 1489"/>
                <a:gd name="T20" fmla="*/ 397452 w 2048"/>
                <a:gd name="T21" fmla="*/ 352174 h 1489"/>
                <a:gd name="T22" fmla="*/ 397452 w 2048"/>
                <a:gd name="T23" fmla="*/ 128335 h 1489"/>
                <a:gd name="T24" fmla="*/ 225944 w 2048"/>
                <a:gd name="T25" fmla="*/ 8207 h 1489"/>
                <a:gd name="T26" fmla="*/ 20134 w 2048"/>
                <a:gd name="T27" fmla="*/ 180564 h 1489"/>
                <a:gd name="T28" fmla="*/ 105888 w 2048"/>
                <a:gd name="T29" fmla="*/ 506623 h 1489"/>
                <a:gd name="T30" fmla="*/ 414603 w 2048"/>
                <a:gd name="T31" fmla="*/ 523784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8" name="Oval 143">
              <a:extLst>
                <a:ext uri="{FF2B5EF4-FFF2-40B4-BE49-F238E27FC236}">
                  <a16:creationId xmlns:a16="http://schemas.microsoft.com/office/drawing/2014/main" id="{772E21EB-6047-3FD9-75EC-CDE76B30D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" y="917"/>
              <a:ext cx="149" cy="150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69" name="Oval 144">
              <a:extLst>
                <a:ext uri="{FF2B5EF4-FFF2-40B4-BE49-F238E27FC236}">
                  <a16:creationId xmlns:a16="http://schemas.microsoft.com/office/drawing/2014/main" id="{3F0A8F1D-AE41-617A-7F56-35C43FE2D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5" y="917"/>
              <a:ext cx="149" cy="150"/>
            </a:xfrm>
            <a:prstGeom prst="ellipse">
              <a:avLst/>
            </a:prstGeom>
            <a:solidFill>
              <a:srgbClr val="000000"/>
            </a:solidFill>
            <a:ln w="2857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15" name="Oval 145">
              <a:extLst>
                <a:ext uri="{FF2B5EF4-FFF2-40B4-BE49-F238E27FC236}">
                  <a16:creationId xmlns:a16="http://schemas.microsoft.com/office/drawing/2014/main" id="{B21E0D68-14B0-5AFC-A399-A396BBBDA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1" y="753"/>
              <a:ext cx="718" cy="210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16" name="Freeform 146">
              <a:extLst>
                <a:ext uri="{FF2B5EF4-FFF2-40B4-BE49-F238E27FC236}">
                  <a16:creationId xmlns:a16="http://schemas.microsoft.com/office/drawing/2014/main" id="{4315836C-3FA7-33B2-28FD-AF53E4ACE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1" y="364"/>
              <a:ext cx="418" cy="558"/>
            </a:xfrm>
            <a:custGeom>
              <a:avLst/>
              <a:gdLst>
                <a:gd name="T0" fmla="*/ 47103 w 634"/>
                <a:gd name="T1" fmla="*/ 759159 h 846"/>
                <a:gd name="T2" fmla="*/ 331812 w 634"/>
                <a:gd name="T3" fmla="*/ 0 h 846"/>
                <a:gd name="T4" fmla="*/ 616520 w 634"/>
                <a:gd name="T5" fmla="*/ 759159 h 846"/>
                <a:gd name="T6" fmla="*/ 47103 w 634"/>
                <a:gd name="T7" fmla="*/ 759159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18" name="Group 98">
            <a:extLst>
              <a:ext uri="{FF2B5EF4-FFF2-40B4-BE49-F238E27FC236}">
                <a16:creationId xmlns:a16="http://schemas.microsoft.com/office/drawing/2014/main" id="{B45A6637-134A-8E6F-5C0A-6CE3F000C305}"/>
              </a:ext>
            </a:extLst>
          </p:cNvPr>
          <p:cNvGrpSpPr>
            <a:grpSpLocks/>
          </p:cNvGrpSpPr>
          <p:nvPr/>
        </p:nvGrpSpPr>
        <p:grpSpPr bwMode="auto">
          <a:xfrm>
            <a:off x="5529263" y="2276475"/>
            <a:ext cx="1717675" cy="1728788"/>
            <a:chOff x="3574" y="391"/>
            <a:chExt cx="1082" cy="1089"/>
          </a:xfrm>
        </p:grpSpPr>
        <p:sp>
          <p:nvSpPr>
            <p:cNvPr id="5219" name="Freeform 133">
              <a:extLst>
                <a:ext uri="{FF2B5EF4-FFF2-40B4-BE49-F238E27FC236}">
                  <a16:creationId xmlns:a16="http://schemas.microsoft.com/office/drawing/2014/main" id="{F2ABF498-58B2-C46E-987B-F3CA126CB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" y="780"/>
              <a:ext cx="962" cy="700"/>
            </a:xfrm>
            <a:custGeom>
              <a:avLst/>
              <a:gdLst>
                <a:gd name="T0" fmla="*/ 414603 w 2048"/>
                <a:gd name="T1" fmla="*/ 523784 h 1489"/>
                <a:gd name="T2" fmla="*/ 518254 w 2048"/>
                <a:gd name="T3" fmla="*/ 455140 h 1489"/>
                <a:gd name="T4" fmla="*/ 603262 w 2048"/>
                <a:gd name="T5" fmla="*/ 540945 h 1489"/>
                <a:gd name="T6" fmla="*/ 671866 w 2048"/>
                <a:gd name="T7" fmla="*/ 472301 h 1489"/>
                <a:gd name="T8" fmla="*/ 723318 w 2048"/>
                <a:gd name="T9" fmla="*/ 506623 h 1489"/>
                <a:gd name="T10" fmla="*/ 774771 w 2048"/>
                <a:gd name="T11" fmla="*/ 420818 h 1489"/>
                <a:gd name="T12" fmla="*/ 723318 w 2048"/>
                <a:gd name="T13" fmla="*/ 455140 h 1489"/>
                <a:gd name="T14" fmla="*/ 671866 w 2048"/>
                <a:gd name="T15" fmla="*/ 404403 h 1489"/>
                <a:gd name="T16" fmla="*/ 603262 w 2048"/>
                <a:gd name="T17" fmla="*/ 420818 h 1489"/>
                <a:gd name="T18" fmla="*/ 501103 w 2048"/>
                <a:gd name="T19" fmla="*/ 335013 h 1489"/>
                <a:gd name="T20" fmla="*/ 397452 w 2048"/>
                <a:gd name="T21" fmla="*/ 352174 h 1489"/>
                <a:gd name="T22" fmla="*/ 397452 w 2048"/>
                <a:gd name="T23" fmla="*/ 128335 h 1489"/>
                <a:gd name="T24" fmla="*/ 225944 w 2048"/>
                <a:gd name="T25" fmla="*/ 8207 h 1489"/>
                <a:gd name="T26" fmla="*/ 20134 w 2048"/>
                <a:gd name="T27" fmla="*/ 180564 h 1489"/>
                <a:gd name="T28" fmla="*/ 105888 w 2048"/>
                <a:gd name="T29" fmla="*/ 506623 h 1489"/>
                <a:gd name="T30" fmla="*/ 414603 w 2048"/>
                <a:gd name="T31" fmla="*/ 523784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0" name="Oval 134">
              <a:extLst>
                <a:ext uri="{FF2B5EF4-FFF2-40B4-BE49-F238E27FC236}">
                  <a16:creationId xmlns:a16="http://schemas.microsoft.com/office/drawing/2014/main" id="{CB2127F8-A7E1-A775-DAFC-C0A08EDDF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9" y="944"/>
              <a:ext cx="149" cy="1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21" name="Oval 135">
              <a:extLst>
                <a:ext uri="{FF2B5EF4-FFF2-40B4-BE49-F238E27FC236}">
                  <a16:creationId xmlns:a16="http://schemas.microsoft.com/office/drawing/2014/main" id="{591727CC-D4C3-B388-5E75-6E7F94CEF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" y="944"/>
              <a:ext cx="149" cy="1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22" name="Oval 136">
              <a:extLst>
                <a:ext uri="{FF2B5EF4-FFF2-40B4-BE49-F238E27FC236}">
                  <a16:creationId xmlns:a16="http://schemas.microsoft.com/office/drawing/2014/main" id="{5776A483-4D97-E86C-2E60-B7285DBFA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780"/>
              <a:ext cx="718" cy="21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23" name="Freeform 137">
              <a:extLst>
                <a:ext uri="{FF2B5EF4-FFF2-40B4-BE49-F238E27FC236}">
                  <a16:creationId xmlns:a16="http://schemas.microsoft.com/office/drawing/2014/main" id="{1F4ABE61-D6AB-8CBD-272C-E020063BC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4" y="391"/>
              <a:ext cx="418" cy="558"/>
            </a:xfrm>
            <a:custGeom>
              <a:avLst/>
              <a:gdLst>
                <a:gd name="T0" fmla="*/ 47103 w 634"/>
                <a:gd name="T1" fmla="*/ 759158 h 846"/>
                <a:gd name="T2" fmla="*/ 331812 w 634"/>
                <a:gd name="T3" fmla="*/ 0 h 846"/>
                <a:gd name="T4" fmla="*/ 616520 w 634"/>
                <a:gd name="T5" fmla="*/ 759158 h 846"/>
                <a:gd name="T6" fmla="*/ 47103 w 634"/>
                <a:gd name="T7" fmla="*/ 759158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4" name="Group 104">
            <a:extLst>
              <a:ext uri="{FF2B5EF4-FFF2-40B4-BE49-F238E27FC236}">
                <a16:creationId xmlns:a16="http://schemas.microsoft.com/office/drawing/2014/main" id="{DD6CC6EA-8657-97F1-8F50-22BD314B3A72}"/>
              </a:ext>
            </a:extLst>
          </p:cNvPr>
          <p:cNvGrpSpPr>
            <a:grpSpLocks/>
          </p:cNvGrpSpPr>
          <p:nvPr/>
        </p:nvGrpSpPr>
        <p:grpSpPr bwMode="auto">
          <a:xfrm>
            <a:off x="7472363" y="2205038"/>
            <a:ext cx="1717675" cy="1728787"/>
            <a:chOff x="4611" y="364"/>
            <a:chExt cx="1082" cy="1089"/>
          </a:xfrm>
        </p:grpSpPr>
        <p:sp>
          <p:nvSpPr>
            <p:cNvPr id="5225" name="Freeform 142">
              <a:extLst>
                <a:ext uri="{FF2B5EF4-FFF2-40B4-BE49-F238E27FC236}">
                  <a16:creationId xmlns:a16="http://schemas.microsoft.com/office/drawing/2014/main" id="{7962453D-EA0C-CE88-C13A-D1255D27D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1" y="753"/>
              <a:ext cx="962" cy="700"/>
            </a:xfrm>
            <a:custGeom>
              <a:avLst/>
              <a:gdLst>
                <a:gd name="T0" fmla="*/ 414603 w 2048"/>
                <a:gd name="T1" fmla="*/ 523784 h 1489"/>
                <a:gd name="T2" fmla="*/ 518254 w 2048"/>
                <a:gd name="T3" fmla="*/ 455140 h 1489"/>
                <a:gd name="T4" fmla="*/ 603262 w 2048"/>
                <a:gd name="T5" fmla="*/ 540945 h 1489"/>
                <a:gd name="T6" fmla="*/ 671866 w 2048"/>
                <a:gd name="T7" fmla="*/ 472301 h 1489"/>
                <a:gd name="T8" fmla="*/ 723318 w 2048"/>
                <a:gd name="T9" fmla="*/ 506623 h 1489"/>
                <a:gd name="T10" fmla="*/ 774771 w 2048"/>
                <a:gd name="T11" fmla="*/ 420818 h 1489"/>
                <a:gd name="T12" fmla="*/ 723318 w 2048"/>
                <a:gd name="T13" fmla="*/ 455140 h 1489"/>
                <a:gd name="T14" fmla="*/ 671866 w 2048"/>
                <a:gd name="T15" fmla="*/ 404403 h 1489"/>
                <a:gd name="T16" fmla="*/ 603262 w 2048"/>
                <a:gd name="T17" fmla="*/ 420818 h 1489"/>
                <a:gd name="T18" fmla="*/ 501103 w 2048"/>
                <a:gd name="T19" fmla="*/ 335013 h 1489"/>
                <a:gd name="T20" fmla="*/ 397452 w 2048"/>
                <a:gd name="T21" fmla="*/ 352174 h 1489"/>
                <a:gd name="T22" fmla="*/ 397452 w 2048"/>
                <a:gd name="T23" fmla="*/ 128335 h 1489"/>
                <a:gd name="T24" fmla="*/ 225944 w 2048"/>
                <a:gd name="T25" fmla="*/ 8207 h 1489"/>
                <a:gd name="T26" fmla="*/ 20134 w 2048"/>
                <a:gd name="T27" fmla="*/ 180564 h 1489"/>
                <a:gd name="T28" fmla="*/ 105888 w 2048"/>
                <a:gd name="T29" fmla="*/ 506623 h 1489"/>
                <a:gd name="T30" fmla="*/ 414603 w 2048"/>
                <a:gd name="T31" fmla="*/ 523784 h 1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8" h="1489">
                  <a:moveTo>
                    <a:pt x="1096" y="1383"/>
                  </a:moveTo>
                  <a:cubicBezTo>
                    <a:pt x="1277" y="1360"/>
                    <a:pt x="1285" y="1194"/>
                    <a:pt x="1368" y="1202"/>
                  </a:cubicBezTo>
                  <a:cubicBezTo>
                    <a:pt x="1451" y="1210"/>
                    <a:pt x="1527" y="1422"/>
                    <a:pt x="1595" y="1429"/>
                  </a:cubicBezTo>
                  <a:cubicBezTo>
                    <a:pt x="1663" y="1436"/>
                    <a:pt x="1723" y="1262"/>
                    <a:pt x="1776" y="1247"/>
                  </a:cubicBezTo>
                  <a:cubicBezTo>
                    <a:pt x="1829" y="1232"/>
                    <a:pt x="1867" y="1361"/>
                    <a:pt x="1912" y="1338"/>
                  </a:cubicBezTo>
                  <a:cubicBezTo>
                    <a:pt x="1957" y="1315"/>
                    <a:pt x="2048" y="1134"/>
                    <a:pt x="2048" y="1111"/>
                  </a:cubicBezTo>
                  <a:cubicBezTo>
                    <a:pt x="2048" y="1088"/>
                    <a:pt x="1957" y="1209"/>
                    <a:pt x="1912" y="1202"/>
                  </a:cubicBezTo>
                  <a:cubicBezTo>
                    <a:pt x="1867" y="1195"/>
                    <a:pt x="1829" y="1081"/>
                    <a:pt x="1776" y="1066"/>
                  </a:cubicBezTo>
                  <a:cubicBezTo>
                    <a:pt x="1723" y="1051"/>
                    <a:pt x="1671" y="1141"/>
                    <a:pt x="1595" y="1111"/>
                  </a:cubicBezTo>
                  <a:cubicBezTo>
                    <a:pt x="1519" y="1081"/>
                    <a:pt x="1414" y="914"/>
                    <a:pt x="1323" y="884"/>
                  </a:cubicBezTo>
                  <a:cubicBezTo>
                    <a:pt x="1232" y="854"/>
                    <a:pt x="1096" y="1021"/>
                    <a:pt x="1050" y="930"/>
                  </a:cubicBezTo>
                  <a:cubicBezTo>
                    <a:pt x="1004" y="839"/>
                    <a:pt x="1125" y="491"/>
                    <a:pt x="1050" y="340"/>
                  </a:cubicBezTo>
                  <a:cubicBezTo>
                    <a:pt x="975" y="189"/>
                    <a:pt x="763" y="0"/>
                    <a:pt x="597" y="23"/>
                  </a:cubicBezTo>
                  <a:cubicBezTo>
                    <a:pt x="431" y="46"/>
                    <a:pt x="106" y="257"/>
                    <a:pt x="53" y="476"/>
                  </a:cubicBezTo>
                  <a:cubicBezTo>
                    <a:pt x="0" y="695"/>
                    <a:pt x="105" y="1187"/>
                    <a:pt x="279" y="1338"/>
                  </a:cubicBezTo>
                  <a:cubicBezTo>
                    <a:pt x="453" y="1489"/>
                    <a:pt x="915" y="1406"/>
                    <a:pt x="1096" y="13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" name="Oval 143">
              <a:extLst>
                <a:ext uri="{FF2B5EF4-FFF2-40B4-BE49-F238E27FC236}">
                  <a16:creationId xmlns:a16="http://schemas.microsoft.com/office/drawing/2014/main" id="{6223FE0D-49C7-E143-5395-A4AB4F8B3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" y="917"/>
              <a:ext cx="149" cy="1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27" name="Oval 144">
              <a:extLst>
                <a:ext uri="{FF2B5EF4-FFF2-40B4-BE49-F238E27FC236}">
                  <a16:creationId xmlns:a16="http://schemas.microsoft.com/office/drawing/2014/main" id="{BFBD4C52-5FDE-9968-26A9-E750A149B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5" y="917"/>
              <a:ext cx="149" cy="1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28" name="Oval 145">
              <a:extLst>
                <a:ext uri="{FF2B5EF4-FFF2-40B4-BE49-F238E27FC236}">
                  <a16:creationId xmlns:a16="http://schemas.microsoft.com/office/drawing/2014/main" id="{50F1CB49-C1E3-2924-62C8-3EDB072A4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1" y="753"/>
              <a:ext cx="718" cy="21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29" name="Freeform 146">
              <a:extLst>
                <a:ext uri="{FF2B5EF4-FFF2-40B4-BE49-F238E27FC236}">
                  <a16:creationId xmlns:a16="http://schemas.microsoft.com/office/drawing/2014/main" id="{4627FDCE-C1F0-99B1-31BF-91739508D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1" y="364"/>
              <a:ext cx="418" cy="558"/>
            </a:xfrm>
            <a:custGeom>
              <a:avLst/>
              <a:gdLst>
                <a:gd name="T0" fmla="*/ 47103 w 634"/>
                <a:gd name="T1" fmla="*/ 759159 h 846"/>
                <a:gd name="T2" fmla="*/ 331812 w 634"/>
                <a:gd name="T3" fmla="*/ 0 h 846"/>
                <a:gd name="T4" fmla="*/ 616520 w 634"/>
                <a:gd name="T5" fmla="*/ 759159 h 846"/>
                <a:gd name="T6" fmla="*/ 47103 w 634"/>
                <a:gd name="T7" fmla="*/ 759159 h 8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34" h="846">
                  <a:moveTo>
                    <a:pt x="45" y="725"/>
                  </a:moveTo>
                  <a:cubicBezTo>
                    <a:pt x="0" y="604"/>
                    <a:pt x="226" y="0"/>
                    <a:pt x="317" y="0"/>
                  </a:cubicBezTo>
                  <a:cubicBezTo>
                    <a:pt x="408" y="0"/>
                    <a:pt x="634" y="604"/>
                    <a:pt x="589" y="725"/>
                  </a:cubicBezTo>
                  <a:cubicBezTo>
                    <a:pt x="544" y="846"/>
                    <a:pt x="90" y="846"/>
                    <a:pt x="45" y="7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52" name="Group 132">
            <a:extLst>
              <a:ext uri="{FF2B5EF4-FFF2-40B4-BE49-F238E27FC236}">
                <a16:creationId xmlns:a16="http://schemas.microsoft.com/office/drawing/2014/main" id="{1121DA92-E68B-0490-0435-43E325B7957E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88913"/>
            <a:ext cx="1800225" cy="1584325"/>
            <a:chOff x="1487" y="119"/>
            <a:chExt cx="1134" cy="998"/>
          </a:xfrm>
        </p:grpSpPr>
        <p:sp>
          <p:nvSpPr>
            <p:cNvPr id="5231" name="Oval 29">
              <a:extLst>
                <a:ext uri="{FF2B5EF4-FFF2-40B4-BE49-F238E27FC236}">
                  <a16:creationId xmlns:a16="http://schemas.microsoft.com/office/drawing/2014/main" id="{4ECB1DE4-DF9F-62DF-6085-4305419C7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19"/>
              <a:ext cx="91" cy="18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32" name="Oval 28">
              <a:extLst>
                <a:ext uri="{FF2B5EF4-FFF2-40B4-BE49-F238E27FC236}">
                  <a16:creationId xmlns:a16="http://schemas.microsoft.com/office/drawing/2014/main" id="{323D3A0F-E579-7B3D-9493-889480CC4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209"/>
              <a:ext cx="272" cy="18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33" name="Oval 8">
              <a:extLst>
                <a:ext uri="{FF2B5EF4-FFF2-40B4-BE49-F238E27FC236}">
                  <a16:creationId xmlns:a16="http://schemas.microsoft.com/office/drawing/2014/main" id="{F4B3AC1F-19E3-4DF2-F95D-E384F8505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46"/>
              <a:ext cx="453" cy="68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34" name="Oval 7">
              <a:extLst>
                <a:ext uri="{FF2B5EF4-FFF2-40B4-BE49-F238E27FC236}">
                  <a16:creationId xmlns:a16="http://schemas.microsoft.com/office/drawing/2014/main" id="{266B0DA3-57C9-A57C-086A-00DC5B433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46"/>
              <a:ext cx="453" cy="68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35" name="Oval 3">
              <a:extLst>
                <a:ext uri="{FF2B5EF4-FFF2-40B4-BE49-F238E27FC236}">
                  <a16:creationId xmlns:a16="http://schemas.microsoft.com/office/drawing/2014/main" id="{817634DE-547E-2411-9F39-4EF27FDB7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00"/>
              <a:ext cx="453" cy="77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36" name="Oval 5">
              <a:extLst>
                <a:ext uri="{FF2B5EF4-FFF2-40B4-BE49-F238E27FC236}">
                  <a16:creationId xmlns:a16="http://schemas.microsoft.com/office/drawing/2014/main" id="{349E755F-154A-C50C-BFDF-94E5B2047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00"/>
              <a:ext cx="453" cy="77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37" name="Oval 6">
              <a:extLst>
                <a:ext uri="{FF2B5EF4-FFF2-40B4-BE49-F238E27FC236}">
                  <a16:creationId xmlns:a16="http://schemas.microsoft.com/office/drawing/2014/main" id="{D76B53A2-5CDA-B0CD-6DA5-72FBC7DDC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55"/>
              <a:ext cx="454" cy="86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38" name="Oval 24">
              <a:extLst>
                <a:ext uri="{FF2B5EF4-FFF2-40B4-BE49-F238E27FC236}">
                  <a16:creationId xmlns:a16="http://schemas.microsoft.com/office/drawing/2014/main" id="{E75FF5F6-3ACA-81A8-8CAD-D220331EA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482"/>
              <a:ext cx="227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39" name="Oval 25">
              <a:extLst>
                <a:ext uri="{FF2B5EF4-FFF2-40B4-BE49-F238E27FC236}">
                  <a16:creationId xmlns:a16="http://schemas.microsoft.com/office/drawing/2014/main" id="{26A70FBD-05CE-C608-9A5F-7E7C16D23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482"/>
              <a:ext cx="227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40" name="AutoShape 30">
              <a:extLst>
                <a:ext uri="{FF2B5EF4-FFF2-40B4-BE49-F238E27FC236}">
                  <a16:creationId xmlns:a16="http://schemas.microsoft.com/office/drawing/2014/main" id="{062D0113-A79D-1112-F9B0-52BBD8F96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663"/>
              <a:ext cx="363" cy="19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253" name="Group 133">
            <a:extLst>
              <a:ext uri="{FF2B5EF4-FFF2-40B4-BE49-F238E27FC236}">
                <a16:creationId xmlns:a16="http://schemas.microsoft.com/office/drawing/2014/main" id="{C55F0A02-D390-3171-1005-481AB322EB3A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157788"/>
            <a:ext cx="1800225" cy="1584325"/>
            <a:chOff x="1487" y="3249"/>
            <a:chExt cx="1134" cy="998"/>
          </a:xfrm>
        </p:grpSpPr>
        <p:sp>
          <p:nvSpPr>
            <p:cNvPr id="5242" name="Oval 86">
              <a:extLst>
                <a:ext uri="{FF2B5EF4-FFF2-40B4-BE49-F238E27FC236}">
                  <a16:creationId xmlns:a16="http://schemas.microsoft.com/office/drawing/2014/main" id="{5BFD9D41-2CD0-9DAF-7F94-B8CC6D61D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249"/>
              <a:ext cx="91" cy="18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43" name="Oval 87">
              <a:extLst>
                <a:ext uri="{FF2B5EF4-FFF2-40B4-BE49-F238E27FC236}">
                  <a16:creationId xmlns:a16="http://schemas.microsoft.com/office/drawing/2014/main" id="{9F50E259-8E34-E8DC-D7FA-3E765FC90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339"/>
              <a:ext cx="272" cy="18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44" name="Oval 88">
              <a:extLst>
                <a:ext uri="{FF2B5EF4-FFF2-40B4-BE49-F238E27FC236}">
                  <a16:creationId xmlns:a16="http://schemas.microsoft.com/office/drawing/2014/main" id="{EB26A92A-3BD9-9939-274D-CAAC1E17E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476"/>
              <a:ext cx="453" cy="68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45" name="Oval 89">
              <a:extLst>
                <a:ext uri="{FF2B5EF4-FFF2-40B4-BE49-F238E27FC236}">
                  <a16:creationId xmlns:a16="http://schemas.microsoft.com/office/drawing/2014/main" id="{6930C407-6647-0EEA-BD5D-09C04ADFF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476"/>
              <a:ext cx="453" cy="68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46" name="Oval 90">
              <a:extLst>
                <a:ext uri="{FF2B5EF4-FFF2-40B4-BE49-F238E27FC236}">
                  <a16:creationId xmlns:a16="http://schemas.microsoft.com/office/drawing/2014/main" id="{172B1A87-2CFE-22A3-5CA7-9BBDF79A7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430"/>
              <a:ext cx="453" cy="77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47" name="Oval 91">
              <a:extLst>
                <a:ext uri="{FF2B5EF4-FFF2-40B4-BE49-F238E27FC236}">
                  <a16:creationId xmlns:a16="http://schemas.microsoft.com/office/drawing/2014/main" id="{BA79B7EE-56A5-11D9-1F70-1AE8546CB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430"/>
              <a:ext cx="453" cy="77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48" name="Oval 92">
              <a:extLst>
                <a:ext uri="{FF2B5EF4-FFF2-40B4-BE49-F238E27FC236}">
                  <a16:creationId xmlns:a16="http://schemas.microsoft.com/office/drawing/2014/main" id="{6990512D-3969-5E2B-3BCE-9D5F82EA4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385"/>
              <a:ext cx="454" cy="86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49" name="Freeform 95">
              <a:extLst>
                <a:ext uri="{FF2B5EF4-FFF2-40B4-BE49-F238E27FC236}">
                  <a16:creationId xmlns:a16="http://schemas.microsoft.com/office/drawing/2014/main" id="{7F7DF307-DE92-56FC-33FF-BF3158A1C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3928"/>
              <a:ext cx="680" cy="137"/>
            </a:xfrm>
            <a:custGeom>
              <a:avLst/>
              <a:gdLst>
                <a:gd name="T0" fmla="*/ 0 w 726"/>
                <a:gd name="T1" fmla="*/ 0 h 181"/>
                <a:gd name="T2" fmla="*/ 118953 w 726"/>
                <a:gd name="T3" fmla="*/ 124965 h 181"/>
                <a:gd name="T4" fmla="*/ 414849 w 726"/>
                <a:gd name="T5" fmla="*/ 124965 h 181"/>
                <a:gd name="T6" fmla="*/ 414849 w 726"/>
                <a:gd name="T7" fmla="*/ 62483 h 181"/>
                <a:gd name="T8" fmla="*/ 533802 w 726"/>
                <a:gd name="T9" fmla="*/ 62483 h 181"/>
                <a:gd name="T10" fmla="*/ 533802 w 726"/>
                <a:gd name="T11" fmla="*/ 124965 h 181"/>
                <a:gd name="T12" fmla="*/ 828211 w 726"/>
                <a:gd name="T13" fmla="*/ 124965 h 181"/>
                <a:gd name="T14" fmla="*/ 947165 w 726"/>
                <a:gd name="T15" fmla="*/ 0 h 181"/>
                <a:gd name="T16" fmla="*/ 710745 w 726"/>
                <a:gd name="T17" fmla="*/ 0 h 181"/>
                <a:gd name="T18" fmla="*/ 710745 w 726"/>
                <a:gd name="T19" fmla="*/ 62483 h 181"/>
                <a:gd name="T20" fmla="*/ 591792 w 726"/>
                <a:gd name="T21" fmla="*/ 62483 h 181"/>
                <a:gd name="T22" fmla="*/ 591792 w 726"/>
                <a:gd name="T23" fmla="*/ 0 h 181"/>
                <a:gd name="T24" fmla="*/ 356860 w 726"/>
                <a:gd name="T25" fmla="*/ 0 h 181"/>
                <a:gd name="T26" fmla="*/ 356860 w 726"/>
                <a:gd name="T27" fmla="*/ 62483 h 181"/>
                <a:gd name="T28" fmla="*/ 236419 w 726"/>
                <a:gd name="T29" fmla="*/ 62483 h 181"/>
                <a:gd name="T30" fmla="*/ 236419 w 726"/>
                <a:gd name="T31" fmla="*/ 0 h 181"/>
                <a:gd name="T32" fmla="*/ 0 w 726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6" h="181">
                  <a:moveTo>
                    <a:pt x="0" y="0"/>
                  </a:moveTo>
                  <a:lnTo>
                    <a:pt x="91" y="181"/>
                  </a:lnTo>
                  <a:lnTo>
                    <a:pt x="318" y="181"/>
                  </a:lnTo>
                  <a:lnTo>
                    <a:pt x="318" y="91"/>
                  </a:lnTo>
                  <a:lnTo>
                    <a:pt x="409" y="91"/>
                  </a:lnTo>
                  <a:lnTo>
                    <a:pt x="409" y="181"/>
                  </a:lnTo>
                  <a:lnTo>
                    <a:pt x="635" y="181"/>
                  </a:lnTo>
                  <a:lnTo>
                    <a:pt x="726" y="0"/>
                  </a:lnTo>
                  <a:lnTo>
                    <a:pt x="545" y="0"/>
                  </a:lnTo>
                  <a:lnTo>
                    <a:pt x="545" y="91"/>
                  </a:lnTo>
                  <a:lnTo>
                    <a:pt x="454" y="91"/>
                  </a:lnTo>
                  <a:lnTo>
                    <a:pt x="454" y="0"/>
                  </a:lnTo>
                  <a:lnTo>
                    <a:pt x="273" y="0"/>
                  </a:lnTo>
                  <a:lnTo>
                    <a:pt x="273" y="91"/>
                  </a:lnTo>
                  <a:lnTo>
                    <a:pt x="182" y="91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50" name="AutoShape 97">
              <a:extLst>
                <a:ext uri="{FF2B5EF4-FFF2-40B4-BE49-F238E27FC236}">
                  <a16:creationId xmlns:a16="http://schemas.microsoft.com/office/drawing/2014/main" id="{AC712E32-E68C-A471-68AB-9354CCE3E4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69" y="3612"/>
              <a:ext cx="318" cy="22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51" name="AutoShape 98">
              <a:extLst>
                <a:ext uri="{FF2B5EF4-FFF2-40B4-BE49-F238E27FC236}">
                  <a16:creationId xmlns:a16="http://schemas.microsoft.com/office/drawing/2014/main" id="{25659E1E-DDD8-49DC-3ECA-1BD224B88B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22" y="3612"/>
              <a:ext cx="318" cy="22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48">
            <a:extLst>
              <a:ext uri="{FF2B5EF4-FFF2-40B4-BE49-F238E27FC236}">
                <a16:creationId xmlns:a16="http://schemas.microsoft.com/office/drawing/2014/main" id="{B2C2C93A-9F08-C09A-9708-9387BF54798D}"/>
              </a:ext>
            </a:extLst>
          </p:cNvPr>
          <p:cNvSpPr>
            <a:spLocks/>
          </p:cNvSpPr>
          <p:nvPr/>
        </p:nvSpPr>
        <p:spPr bwMode="auto">
          <a:xfrm>
            <a:off x="2216150" y="5707063"/>
            <a:ext cx="858838" cy="1150937"/>
          </a:xfrm>
          <a:custGeom>
            <a:avLst/>
            <a:gdLst>
              <a:gd name="T0" fmla="*/ 2147483647 w 2268"/>
              <a:gd name="T1" fmla="*/ 2147483647 h 3039"/>
              <a:gd name="T2" fmla="*/ 2147483647 w 2268"/>
              <a:gd name="T3" fmla="*/ 2147483647 h 3039"/>
              <a:gd name="T4" fmla="*/ 2147483647 w 2268"/>
              <a:gd name="T5" fmla="*/ 2147483647 h 3039"/>
              <a:gd name="T6" fmla="*/ 2147483647 w 2268"/>
              <a:gd name="T7" fmla="*/ 2147483647 h 3039"/>
              <a:gd name="T8" fmla="*/ 0 w 2268"/>
              <a:gd name="T9" fmla="*/ 2147483647 h 3039"/>
              <a:gd name="T10" fmla="*/ 2147483647 w 2268"/>
              <a:gd name="T11" fmla="*/ 2147483647 h 3039"/>
              <a:gd name="T12" fmla="*/ 2147483647 w 2268"/>
              <a:gd name="T13" fmla="*/ 2147483647 h 3039"/>
              <a:gd name="T14" fmla="*/ 2147483647 w 2268"/>
              <a:gd name="T15" fmla="*/ 2147483647 h 3039"/>
              <a:gd name="T16" fmla="*/ 2147483647 w 2268"/>
              <a:gd name="T17" fmla="*/ 2147483647 h 3039"/>
              <a:gd name="T18" fmla="*/ 2147483647 w 2268"/>
              <a:gd name="T19" fmla="*/ 2147483647 h 3039"/>
              <a:gd name="T20" fmla="*/ 2147483647 w 2268"/>
              <a:gd name="T21" fmla="*/ 2147483647 h 3039"/>
              <a:gd name="T22" fmla="*/ 2147483647 w 2268"/>
              <a:gd name="T23" fmla="*/ 2147483647 h 3039"/>
              <a:gd name="T24" fmla="*/ 2147483647 w 2268"/>
              <a:gd name="T25" fmla="*/ 2147483647 h 3039"/>
              <a:gd name="T26" fmla="*/ 2147483647 w 2268"/>
              <a:gd name="T27" fmla="*/ 2147483647 h 3039"/>
              <a:gd name="T28" fmla="*/ 2147483647 w 2268"/>
              <a:gd name="T29" fmla="*/ 0 h 3039"/>
              <a:gd name="T30" fmla="*/ 2147483647 w 2268"/>
              <a:gd name="T31" fmla="*/ 2147483647 h 3039"/>
              <a:gd name="T32" fmla="*/ 2147483647 w 2268"/>
              <a:gd name="T33" fmla="*/ 2147483647 h 3039"/>
              <a:gd name="T34" fmla="*/ 2147483647 w 2268"/>
              <a:gd name="T35" fmla="*/ 2147483647 h 3039"/>
              <a:gd name="T36" fmla="*/ 2147483647 w 2268"/>
              <a:gd name="T37" fmla="*/ 2147483647 h 3039"/>
              <a:gd name="T38" fmla="*/ 2147483647 w 2268"/>
              <a:gd name="T39" fmla="*/ 2147483647 h 3039"/>
              <a:gd name="T40" fmla="*/ 2147483647 w 2268"/>
              <a:gd name="T41" fmla="*/ 2147483647 h 3039"/>
              <a:gd name="T42" fmla="*/ 2147483647 w 2268"/>
              <a:gd name="T43" fmla="*/ 2147483647 h 3039"/>
              <a:gd name="T44" fmla="*/ 2147483647 w 2268"/>
              <a:gd name="T45" fmla="*/ 2147483647 h 3039"/>
              <a:gd name="T46" fmla="*/ 2147483647 w 2268"/>
              <a:gd name="T47" fmla="*/ 2147483647 h 3039"/>
              <a:gd name="T48" fmla="*/ 2147483647 w 2268"/>
              <a:gd name="T49" fmla="*/ 2147483647 h 3039"/>
              <a:gd name="T50" fmla="*/ 2147483647 w 2268"/>
              <a:gd name="T51" fmla="*/ 2147483647 h 3039"/>
              <a:gd name="T52" fmla="*/ 2147483647 w 2268"/>
              <a:gd name="T53" fmla="*/ 2147483647 h 3039"/>
              <a:gd name="T54" fmla="*/ 2147483647 w 2268"/>
              <a:gd name="T55" fmla="*/ 2147483647 h 303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268" h="3039">
                <a:moveTo>
                  <a:pt x="1270" y="3039"/>
                </a:moveTo>
                <a:lnTo>
                  <a:pt x="408" y="3039"/>
                </a:lnTo>
                <a:lnTo>
                  <a:pt x="680" y="2222"/>
                </a:lnTo>
                <a:lnTo>
                  <a:pt x="363" y="1905"/>
                </a:lnTo>
                <a:lnTo>
                  <a:pt x="0" y="1088"/>
                </a:lnTo>
                <a:lnTo>
                  <a:pt x="454" y="1769"/>
                </a:lnTo>
                <a:lnTo>
                  <a:pt x="771" y="2041"/>
                </a:lnTo>
                <a:lnTo>
                  <a:pt x="816" y="1859"/>
                </a:lnTo>
                <a:lnTo>
                  <a:pt x="907" y="1179"/>
                </a:lnTo>
                <a:lnTo>
                  <a:pt x="590" y="952"/>
                </a:lnTo>
                <a:lnTo>
                  <a:pt x="499" y="544"/>
                </a:lnTo>
                <a:lnTo>
                  <a:pt x="680" y="907"/>
                </a:lnTo>
                <a:lnTo>
                  <a:pt x="953" y="1043"/>
                </a:lnTo>
                <a:lnTo>
                  <a:pt x="998" y="725"/>
                </a:lnTo>
                <a:lnTo>
                  <a:pt x="907" y="0"/>
                </a:lnTo>
                <a:lnTo>
                  <a:pt x="1225" y="725"/>
                </a:lnTo>
                <a:lnTo>
                  <a:pt x="1315" y="1451"/>
                </a:lnTo>
                <a:lnTo>
                  <a:pt x="1633" y="1360"/>
                </a:lnTo>
                <a:lnTo>
                  <a:pt x="2041" y="1043"/>
                </a:lnTo>
                <a:lnTo>
                  <a:pt x="2132" y="771"/>
                </a:lnTo>
                <a:lnTo>
                  <a:pt x="2132" y="1088"/>
                </a:lnTo>
                <a:lnTo>
                  <a:pt x="1996" y="1224"/>
                </a:lnTo>
                <a:lnTo>
                  <a:pt x="2268" y="1224"/>
                </a:lnTo>
                <a:lnTo>
                  <a:pt x="1860" y="1315"/>
                </a:lnTo>
                <a:lnTo>
                  <a:pt x="1678" y="1496"/>
                </a:lnTo>
                <a:lnTo>
                  <a:pt x="1270" y="1678"/>
                </a:lnTo>
                <a:lnTo>
                  <a:pt x="1179" y="2358"/>
                </a:lnTo>
                <a:lnTo>
                  <a:pt x="1270" y="30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7" name="Freeform 53">
            <a:extLst>
              <a:ext uri="{FF2B5EF4-FFF2-40B4-BE49-F238E27FC236}">
                <a16:creationId xmlns:a16="http://schemas.microsoft.com/office/drawing/2014/main" id="{D39540FC-D820-D1A0-312E-29FADAB64ADA}"/>
              </a:ext>
            </a:extLst>
          </p:cNvPr>
          <p:cNvSpPr>
            <a:spLocks/>
          </p:cNvSpPr>
          <p:nvPr/>
        </p:nvSpPr>
        <p:spPr bwMode="auto">
          <a:xfrm>
            <a:off x="1208088" y="4770438"/>
            <a:ext cx="1222375" cy="2087562"/>
          </a:xfrm>
          <a:custGeom>
            <a:avLst/>
            <a:gdLst>
              <a:gd name="T0" fmla="*/ 2147483647 w 2177"/>
              <a:gd name="T1" fmla="*/ 2147483647 h 3719"/>
              <a:gd name="T2" fmla="*/ 2147483647 w 2177"/>
              <a:gd name="T3" fmla="*/ 2147483647 h 3719"/>
              <a:gd name="T4" fmla="*/ 2147483647 w 2177"/>
              <a:gd name="T5" fmla="*/ 2147483647 h 3719"/>
              <a:gd name="T6" fmla="*/ 2147483647 w 2177"/>
              <a:gd name="T7" fmla="*/ 2147483647 h 3719"/>
              <a:gd name="T8" fmla="*/ 2147483647 w 2177"/>
              <a:gd name="T9" fmla="*/ 2147483647 h 3719"/>
              <a:gd name="T10" fmla="*/ 2147483647 w 2177"/>
              <a:gd name="T11" fmla="*/ 2147483647 h 3719"/>
              <a:gd name="T12" fmla="*/ 2147483647 w 2177"/>
              <a:gd name="T13" fmla="*/ 2147483647 h 3719"/>
              <a:gd name="T14" fmla="*/ 2147483647 w 2177"/>
              <a:gd name="T15" fmla="*/ 2147483647 h 3719"/>
              <a:gd name="T16" fmla="*/ 2147483647 w 2177"/>
              <a:gd name="T17" fmla="*/ 2147483647 h 3719"/>
              <a:gd name="T18" fmla="*/ 2147483647 w 2177"/>
              <a:gd name="T19" fmla="*/ 2147483647 h 3719"/>
              <a:gd name="T20" fmla="*/ 2147483647 w 2177"/>
              <a:gd name="T21" fmla="*/ 2147483647 h 3719"/>
              <a:gd name="T22" fmla="*/ 2147483647 w 2177"/>
              <a:gd name="T23" fmla="*/ 2147483647 h 3719"/>
              <a:gd name="T24" fmla="*/ 2147483647 w 2177"/>
              <a:gd name="T25" fmla="*/ 2147483647 h 3719"/>
              <a:gd name="T26" fmla="*/ 2147483647 w 2177"/>
              <a:gd name="T27" fmla="*/ 2147483647 h 3719"/>
              <a:gd name="T28" fmla="*/ 2147483647 w 2177"/>
              <a:gd name="T29" fmla="*/ 2147483647 h 3719"/>
              <a:gd name="T30" fmla="*/ 2147483647 w 2177"/>
              <a:gd name="T31" fmla="*/ 2147483647 h 3719"/>
              <a:gd name="T32" fmla="*/ 2147483647 w 2177"/>
              <a:gd name="T33" fmla="*/ 2147483647 h 3719"/>
              <a:gd name="T34" fmla="*/ 2147483647 w 2177"/>
              <a:gd name="T35" fmla="*/ 2147483647 h 3719"/>
              <a:gd name="T36" fmla="*/ 2147483647 w 2177"/>
              <a:gd name="T37" fmla="*/ 0 h 3719"/>
              <a:gd name="T38" fmla="*/ 2147483647 w 2177"/>
              <a:gd name="T39" fmla="*/ 2147483647 h 3719"/>
              <a:gd name="T40" fmla="*/ 2147483647 w 2177"/>
              <a:gd name="T41" fmla="*/ 2147483647 h 3719"/>
              <a:gd name="T42" fmla="*/ 2147483647 w 2177"/>
              <a:gd name="T43" fmla="*/ 2147483647 h 3719"/>
              <a:gd name="T44" fmla="*/ 2147483647 w 2177"/>
              <a:gd name="T45" fmla="*/ 2147483647 h 3719"/>
              <a:gd name="T46" fmla="*/ 0 w 2177"/>
              <a:gd name="T47" fmla="*/ 2147483647 h 3719"/>
              <a:gd name="T48" fmla="*/ 2147483647 w 2177"/>
              <a:gd name="T49" fmla="*/ 2147483647 h 3719"/>
              <a:gd name="T50" fmla="*/ 2147483647 w 2177"/>
              <a:gd name="T51" fmla="*/ 2147483647 h 3719"/>
              <a:gd name="T52" fmla="*/ 2147483647 w 2177"/>
              <a:gd name="T53" fmla="*/ 2147483647 h 37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77" h="3719">
                <a:moveTo>
                  <a:pt x="953" y="3719"/>
                </a:moveTo>
                <a:lnTo>
                  <a:pt x="1497" y="3719"/>
                </a:lnTo>
                <a:lnTo>
                  <a:pt x="1089" y="2903"/>
                </a:lnTo>
                <a:lnTo>
                  <a:pt x="953" y="2268"/>
                </a:lnTo>
                <a:lnTo>
                  <a:pt x="1769" y="1995"/>
                </a:lnTo>
                <a:lnTo>
                  <a:pt x="2177" y="1496"/>
                </a:lnTo>
                <a:lnTo>
                  <a:pt x="1814" y="1814"/>
                </a:lnTo>
                <a:lnTo>
                  <a:pt x="1769" y="1496"/>
                </a:lnTo>
                <a:lnTo>
                  <a:pt x="1724" y="1905"/>
                </a:lnTo>
                <a:lnTo>
                  <a:pt x="1542" y="1995"/>
                </a:lnTo>
                <a:lnTo>
                  <a:pt x="953" y="2131"/>
                </a:lnTo>
                <a:lnTo>
                  <a:pt x="907" y="1905"/>
                </a:lnTo>
                <a:lnTo>
                  <a:pt x="907" y="1088"/>
                </a:lnTo>
                <a:lnTo>
                  <a:pt x="1134" y="816"/>
                </a:lnTo>
                <a:lnTo>
                  <a:pt x="1270" y="317"/>
                </a:lnTo>
                <a:lnTo>
                  <a:pt x="1043" y="816"/>
                </a:lnTo>
                <a:lnTo>
                  <a:pt x="907" y="952"/>
                </a:lnTo>
                <a:lnTo>
                  <a:pt x="907" y="499"/>
                </a:lnTo>
                <a:lnTo>
                  <a:pt x="1043" y="0"/>
                </a:lnTo>
                <a:lnTo>
                  <a:pt x="817" y="453"/>
                </a:lnTo>
                <a:lnTo>
                  <a:pt x="726" y="1814"/>
                </a:lnTo>
                <a:lnTo>
                  <a:pt x="771" y="2630"/>
                </a:lnTo>
                <a:lnTo>
                  <a:pt x="499" y="2540"/>
                </a:lnTo>
                <a:lnTo>
                  <a:pt x="0" y="1995"/>
                </a:lnTo>
                <a:lnTo>
                  <a:pt x="363" y="2630"/>
                </a:lnTo>
                <a:lnTo>
                  <a:pt x="817" y="2993"/>
                </a:lnTo>
                <a:lnTo>
                  <a:pt x="953" y="37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8" name="Freeform 88">
            <a:extLst>
              <a:ext uri="{FF2B5EF4-FFF2-40B4-BE49-F238E27FC236}">
                <a16:creationId xmlns:a16="http://schemas.microsoft.com/office/drawing/2014/main" id="{D353A824-BBA8-F97D-51C4-8A636A5A9787}"/>
              </a:ext>
            </a:extLst>
          </p:cNvPr>
          <p:cNvSpPr>
            <a:spLocks/>
          </p:cNvSpPr>
          <p:nvPr/>
        </p:nvSpPr>
        <p:spPr bwMode="auto">
          <a:xfrm>
            <a:off x="2865438" y="4913313"/>
            <a:ext cx="904875" cy="1944687"/>
          </a:xfrm>
          <a:custGeom>
            <a:avLst/>
            <a:gdLst>
              <a:gd name="T0" fmla="*/ 2147483647 w 1814"/>
              <a:gd name="T1" fmla="*/ 2147483647 h 3901"/>
              <a:gd name="T2" fmla="*/ 2147483647 w 1814"/>
              <a:gd name="T3" fmla="*/ 2147483647 h 3901"/>
              <a:gd name="T4" fmla="*/ 2147483647 w 1814"/>
              <a:gd name="T5" fmla="*/ 2147483647 h 3901"/>
              <a:gd name="T6" fmla="*/ 2147483647 w 1814"/>
              <a:gd name="T7" fmla="*/ 2147483647 h 3901"/>
              <a:gd name="T8" fmla="*/ 0 w 1814"/>
              <a:gd name="T9" fmla="*/ 2147483647 h 3901"/>
              <a:gd name="T10" fmla="*/ 2147483647 w 1814"/>
              <a:gd name="T11" fmla="*/ 2147483647 h 3901"/>
              <a:gd name="T12" fmla="*/ 2147483647 w 1814"/>
              <a:gd name="T13" fmla="*/ 2147483647 h 3901"/>
              <a:gd name="T14" fmla="*/ 2147483647 w 1814"/>
              <a:gd name="T15" fmla="*/ 2147483647 h 3901"/>
              <a:gd name="T16" fmla="*/ 2147483647 w 1814"/>
              <a:gd name="T17" fmla="*/ 2147483647 h 3901"/>
              <a:gd name="T18" fmla="*/ 2147483647 w 1814"/>
              <a:gd name="T19" fmla="*/ 2147483647 h 3901"/>
              <a:gd name="T20" fmla="*/ 2147483647 w 1814"/>
              <a:gd name="T21" fmla="*/ 2147483647 h 3901"/>
              <a:gd name="T22" fmla="*/ 2147483647 w 1814"/>
              <a:gd name="T23" fmla="*/ 2147483647 h 3901"/>
              <a:gd name="T24" fmla="*/ 2147483647 w 1814"/>
              <a:gd name="T25" fmla="*/ 2147483647 h 3901"/>
              <a:gd name="T26" fmla="*/ 2147483647 w 1814"/>
              <a:gd name="T27" fmla="*/ 2147483647 h 3901"/>
              <a:gd name="T28" fmla="*/ 2147483647 w 1814"/>
              <a:gd name="T29" fmla="*/ 2147483647 h 3901"/>
              <a:gd name="T30" fmla="*/ 2147483647 w 1814"/>
              <a:gd name="T31" fmla="*/ 2147483647 h 3901"/>
              <a:gd name="T32" fmla="*/ 2147483647 w 1814"/>
              <a:gd name="T33" fmla="*/ 2147483647 h 3901"/>
              <a:gd name="T34" fmla="*/ 2147483647 w 1814"/>
              <a:gd name="T35" fmla="*/ 2147483647 h 3901"/>
              <a:gd name="T36" fmla="*/ 2147483647 w 1814"/>
              <a:gd name="T37" fmla="*/ 0 h 3901"/>
              <a:gd name="T38" fmla="*/ 2147483647 w 1814"/>
              <a:gd name="T39" fmla="*/ 2147483647 h 3901"/>
              <a:gd name="T40" fmla="*/ 2147483647 w 1814"/>
              <a:gd name="T41" fmla="*/ 2147483647 h 3901"/>
              <a:gd name="T42" fmla="*/ 2147483647 w 1814"/>
              <a:gd name="T43" fmla="*/ 2147483647 h 3901"/>
              <a:gd name="T44" fmla="*/ 2147483647 w 1814"/>
              <a:gd name="T45" fmla="*/ 2147483647 h 3901"/>
              <a:gd name="T46" fmla="*/ 2147483647 w 1814"/>
              <a:gd name="T47" fmla="*/ 2147483647 h 3901"/>
              <a:gd name="T48" fmla="*/ 2147483647 w 1814"/>
              <a:gd name="T49" fmla="*/ 2147483647 h 3901"/>
              <a:gd name="T50" fmla="*/ 2147483647 w 1814"/>
              <a:gd name="T51" fmla="*/ 2147483647 h 3901"/>
              <a:gd name="T52" fmla="*/ 2147483647 w 1814"/>
              <a:gd name="T53" fmla="*/ 2147483647 h 3901"/>
              <a:gd name="T54" fmla="*/ 2147483647 w 1814"/>
              <a:gd name="T55" fmla="*/ 2147483647 h 3901"/>
              <a:gd name="T56" fmla="*/ 2147483647 w 1814"/>
              <a:gd name="T57" fmla="*/ 2147483647 h 3901"/>
              <a:gd name="T58" fmla="*/ 2147483647 w 1814"/>
              <a:gd name="T59" fmla="*/ 2147483647 h 3901"/>
              <a:gd name="T60" fmla="*/ 2147483647 w 1814"/>
              <a:gd name="T61" fmla="*/ 2147483647 h 390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814" h="3901">
                <a:moveTo>
                  <a:pt x="816" y="3901"/>
                </a:moveTo>
                <a:lnTo>
                  <a:pt x="227" y="3901"/>
                </a:lnTo>
                <a:lnTo>
                  <a:pt x="589" y="3130"/>
                </a:lnTo>
                <a:lnTo>
                  <a:pt x="181" y="2676"/>
                </a:lnTo>
                <a:lnTo>
                  <a:pt x="0" y="1951"/>
                </a:lnTo>
                <a:lnTo>
                  <a:pt x="272" y="2586"/>
                </a:lnTo>
                <a:lnTo>
                  <a:pt x="726" y="2858"/>
                </a:lnTo>
                <a:lnTo>
                  <a:pt x="862" y="2540"/>
                </a:lnTo>
                <a:lnTo>
                  <a:pt x="816" y="1951"/>
                </a:lnTo>
                <a:lnTo>
                  <a:pt x="635" y="1905"/>
                </a:lnTo>
                <a:lnTo>
                  <a:pt x="408" y="1724"/>
                </a:lnTo>
                <a:lnTo>
                  <a:pt x="136" y="1633"/>
                </a:lnTo>
                <a:lnTo>
                  <a:pt x="363" y="1633"/>
                </a:lnTo>
                <a:lnTo>
                  <a:pt x="181" y="1270"/>
                </a:lnTo>
                <a:lnTo>
                  <a:pt x="499" y="1679"/>
                </a:lnTo>
                <a:lnTo>
                  <a:pt x="680" y="1815"/>
                </a:lnTo>
                <a:lnTo>
                  <a:pt x="771" y="1815"/>
                </a:lnTo>
                <a:lnTo>
                  <a:pt x="771" y="1452"/>
                </a:lnTo>
                <a:lnTo>
                  <a:pt x="1270" y="0"/>
                </a:lnTo>
                <a:lnTo>
                  <a:pt x="1134" y="590"/>
                </a:lnTo>
                <a:lnTo>
                  <a:pt x="1361" y="499"/>
                </a:lnTo>
                <a:lnTo>
                  <a:pt x="1542" y="227"/>
                </a:lnTo>
                <a:lnTo>
                  <a:pt x="1406" y="590"/>
                </a:lnTo>
                <a:lnTo>
                  <a:pt x="1134" y="771"/>
                </a:lnTo>
                <a:lnTo>
                  <a:pt x="907" y="1452"/>
                </a:lnTo>
                <a:lnTo>
                  <a:pt x="1043" y="2404"/>
                </a:lnTo>
                <a:lnTo>
                  <a:pt x="1406" y="2223"/>
                </a:lnTo>
                <a:lnTo>
                  <a:pt x="1814" y="1860"/>
                </a:lnTo>
                <a:lnTo>
                  <a:pt x="1361" y="2450"/>
                </a:lnTo>
                <a:lnTo>
                  <a:pt x="1088" y="2586"/>
                </a:lnTo>
                <a:lnTo>
                  <a:pt x="816" y="390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9" name="Freeform 94">
            <a:extLst>
              <a:ext uri="{FF2B5EF4-FFF2-40B4-BE49-F238E27FC236}">
                <a16:creationId xmlns:a16="http://schemas.microsoft.com/office/drawing/2014/main" id="{B04FCB7D-2B71-30E0-9F61-25E504937BB2}"/>
              </a:ext>
            </a:extLst>
          </p:cNvPr>
          <p:cNvSpPr>
            <a:spLocks/>
          </p:cNvSpPr>
          <p:nvPr/>
        </p:nvSpPr>
        <p:spPr bwMode="auto">
          <a:xfrm>
            <a:off x="0" y="5635625"/>
            <a:ext cx="728663" cy="1222375"/>
          </a:xfrm>
          <a:custGeom>
            <a:avLst/>
            <a:gdLst>
              <a:gd name="T0" fmla="*/ 2147483647 w 1543"/>
              <a:gd name="T1" fmla="*/ 2147483647 h 2585"/>
              <a:gd name="T2" fmla="*/ 2147483647 w 1543"/>
              <a:gd name="T3" fmla="*/ 2147483647 h 2585"/>
              <a:gd name="T4" fmla="*/ 2147483647 w 1543"/>
              <a:gd name="T5" fmla="*/ 2147483647 h 2585"/>
              <a:gd name="T6" fmla="*/ 2147483647 w 1543"/>
              <a:gd name="T7" fmla="*/ 2147483647 h 2585"/>
              <a:gd name="T8" fmla="*/ 0 w 1543"/>
              <a:gd name="T9" fmla="*/ 2147483647 h 2585"/>
              <a:gd name="T10" fmla="*/ 2147483647 w 1543"/>
              <a:gd name="T11" fmla="*/ 2147483647 h 2585"/>
              <a:gd name="T12" fmla="*/ 2147483647 w 1543"/>
              <a:gd name="T13" fmla="*/ 2147483647 h 2585"/>
              <a:gd name="T14" fmla="*/ 2147483647 w 1543"/>
              <a:gd name="T15" fmla="*/ 2147483647 h 2585"/>
              <a:gd name="T16" fmla="*/ 2147483647 w 1543"/>
              <a:gd name="T17" fmla="*/ 2147483647 h 2585"/>
              <a:gd name="T18" fmla="*/ 2147483647 w 1543"/>
              <a:gd name="T19" fmla="*/ 2147483647 h 2585"/>
              <a:gd name="T20" fmla="*/ 2147483647 w 1543"/>
              <a:gd name="T21" fmla="*/ 2147483647 h 2585"/>
              <a:gd name="T22" fmla="*/ 2147483647 w 1543"/>
              <a:gd name="T23" fmla="*/ 2147483647 h 2585"/>
              <a:gd name="T24" fmla="*/ 2147483647 w 1543"/>
              <a:gd name="T25" fmla="*/ 2147483647 h 2585"/>
              <a:gd name="T26" fmla="*/ 2147483647 w 1543"/>
              <a:gd name="T27" fmla="*/ 2147483647 h 2585"/>
              <a:gd name="T28" fmla="*/ 2147483647 w 1543"/>
              <a:gd name="T29" fmla="*/ 0 h 2585"/>
              <a:gd name="T30" fmla="*/ 2147483647 w 1543"/>
              <a:gd name="T31" fmla="*/ 2147483647 h 2585"/>
              <a:gd name="T32" fmla="*/ 2147483647 w 1543"/>
              <a:gd name="T33" fmla="*/ 2147483647 h 2585"/>
              <a:gd name="T34" fmla="*/ 2147483647 w 1543"/>
              <a:gd name="T35" fmla="*/ 2147483647 h 2585"/>
              <a:gd name="T36" fmla="*/ 2147483647 w 1543"/>
              <a:gd name="T37" fmla="*/ 2147483647 h 2585"/>
              <a:gd name="T38" fmla="*/ 2147483647 w 1543"/>
              <a:gd name="T39" fmla="*/ 2147483647 h 2585"/>
              <a:gd name="T40" fmla="*/ 2147483647 w 1543"/>
              <a:gd name="T41" fmla="*/ 2147483647 h 258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543" h="2585">
                <a:moveTo>
                  <a:pt x="1134" y="2585"/>
                </a:moveTo>
                <a:lnTo>
                  <a:pt x="681" y="2585"/>
                </a:lnTo>
                <a:lnTo>
                  <a:pt x="590" y="1950"/>
                </a:lnTo>
                <a:lnTo>
                  <a:pt x="409" y="1905"/>
                </a:lnTo>
                <a:lnTo>
                  <a:pt x="0" y="1587"/>
                </a:lnTo>
                <a:lnTo>
                  <a:pt x="409" y="1769"/>
                </a:lnTo>
                <a:lnTo>
                  <a:pt x="590" y="1769"/>
                </a:lnTo>
                <a:lnTo>
                  <a:pt x="590" y="1587"/>
                </a:lnTo>
                <a:lnTo>
                  <a:pt x="817" y="1179"/>
                </a:lnTo>
                <a:lnTo>
                  <a:pt x="499" y="952"/>
                </a:lnTo>
                <a:lnTo>
                  <a:pt x="272" y="499"/>
                </a:lnTo>
                <a:lnTo>
                  <a:pt x="635" y="862"/>
                </a:lnTo>
                <a:lnTo>
                  <a:pt x="862" y="952"/>
                </a:lnTo>
                <a:lnTo>
                  <a:pt x="998" y="726"/>
                </a:lnTo>
                <a:lnTo>
                  <a:pt x="953" y="0"/>
                </a:lnTo>
                <a:lnTo>
                  <a:pt x="1180" y="771"/>
                </a:lnTo>
                <a:lnTo>
                  <a:pt x="1044" y="1315"/>
                </a:lnTo>
                <a:lnTo>
                  <a:pt x="1543" y="1043"/>
                </a:lnTo>
                <a:lnTo>
                  <a:pt x="908" y="1587"/>
                </a:lnTo>
                <a:lnTo>
                  <a:pt x="862" y="1769"/>
                </a:lnTo>
                <a:lnTo>
                  <a:pt x="1134" y="25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0" name="Freeform 101">
            <a:extLst>
              <a:ext uri="{FF2B5EF4-FFF2-40B4-BE49-F238E27FC236}">
                <a16:creationId xmlns:a16="http://schemas.microsoft.com/office/drawing/2014/main" id="{DEDBC774-0C9E-083B-CAA5-87A9FCEF9E30}"/>
              </a:ext>
            </a:extLst>
          </p:cNvPr>
          <p:cNvSpPr>
            <a:spLocks/>
          </p:cNvSpPr>
          <p:nvPr/>
        </p:nvSpPr>
        <p:spPr bwMode="auto">
          <a:xfrm>
            <a:off x="3657600" y="5273675"/>
            <a:ext cx="881063" cy="1584325"/>
          </a:xfrm>
          <a:custGeom>
            <a:avLst/>
            <a:gdLst>
              <a:gd name="T0" fmla="*/ 2147483647 w 1995"/>
              <a:gd name="T1" fmla="*/ 2147483647 h 3584"/>
              <a:gd name="T2" fmla="*/ 2147483647 w 1995"/>
              <a:gd name="T3" fmla="*/ 2147483647 h 3584"/>
              <a:gd name="T4" fmla="*/ 2147483647 w 1995"/>
              <a:gd name="T5" fmla="*/ 2147483647 h 3584"/>
              <a:gd name="T6" fmla="*/ 2147483647 w 1995"/>
              <a:gd name="T7" fmla="*/ 2147483647 h 3584"/>
              <a:gd name="T8" fmla="*/ 2147483647 w 1995"/>
              <a:gd name="T9" fmla="*/ 2147483647 h 3584"/>
              <a:gd name="T10" fmla="*/ 2147483647 w 1995"/>
              <a:gd name="T11" fmla="*/ 2147483647 h 3584"/>
              <a:gd name="T12" fmla="*/ 2147483647 w 1995"/>
              <a:gd name="T13" fmla="*/ 2147483647 h 3584"/>
              <a:gd name="T14" fmla="*/ 2147483647 w 1995"/>
              <a:gd name="T15" fmla="*/ 2147483647 h 3584"/>
              <a:gd name="T16" fmla="*/ 2147483647 w 1995"/>
              <a:gd name="T17" fmla="*/ 2147483647 h 3584"/>
              <a:gd name="T18" fmla="*/ 2147483647 w 1995"/>
              <a:gd name="T19" fmla="*/ 2147483647 h 3584"/>
              <a:gd name="T20" fmla="*/ 2147483647 w 1995"/>
              <a:gd name="T21" fmla="*/ 2147483647 h 3584"/>
              <a:gd name="T22" fmla="*/ 2147483647 w 1995"/>
              <a:gd name="T23" fmla="*/ 2147483647 h 3584"/>
              <a:gd name="T24" fmla="*/ 2147483647 w 1995"/>
              <a:gd name="T25" fmla="*/ 2147483647 h 3584"/>
              <a:gd name="T26" fmla="*/ 2147483647 w 1995"/>
              <a:gd name="T27" fmla="*/ 2147483647 h 3584"/>
              <a:gd name="T28" fmla="*/ 2147483647 w 1995"/>
              <a:gd name="T29" fmla="*/ 0 h 3584"/>
              <a:gd name="T30" fmla="*/ 2147483647 w 1995"/>
              <a:gd name="T31" fmla="*/ 2147483647 h 3584"/>
              <a:gd name="T32" fmla="*/ 2147483647 w 1995"/>
              <a:gd name="T33" fmla="*/ 2147483647 h 3584"/>
              <a:gd name="T34" fmla="*/ 2147483647 w 1995"/>
              <a:gd name="T35" fmla="*/ 2147483647 h 3584"/>
              <a:gd name="T36" fmla="*/ 2147483647 w 1995"/>
              <a:gd name="T37" fmla="*/ 2147483647 h 3584"/>
              <a:gd name="T38" fmla="*/ 2147483647 w 1995"/>
              <a:gd name="T39" fmla="*/ 2147483647 h 3584"/>
              <a:gd name="T40" fmla="*/ 2147483647 w 1995"/>
              <a:gd name="T41" fmla="*/ 2147483647 h 3584"/>
              <a:gd name="T42" fmla="*/ 2147483647 w 1995"/>
              <a:gd name="T43" fmla="*/ 2147483647 h 3584"/>
              <a:gd name="T44" fmla="*/ 2147483647 w 1995"/>
              <a:gd name="T45" fmla="*/ 2147483647 h 3584"/>
              <a:gd name="T46" fmla="*/ 0 w 1995"/>
              <a:gd name="T47" fmla="*/ 2147483647 h 3584"/>
              <a:gd name="T48" fmla="*/ 2147483647 w 1995"/>
              <a:gd name="T49" fmla="*/ 2147483647 h 3584"/>
              <a:gd name="T50" fmla="*/ 2147483647 w 1995"/>
              <a:gd name="T51" fmla="*/ 2147483647 h 3584"/>
              <a:gd name="T52" fmla="*/ 2147483647 w 1995"/>
              <a:gd name="T53" fmla="*/ 2147483647 h 3584"/>
              <a:gd name="T54" fmla="*/ 2147483647 w 1995"/>
              <a:gd name="T55" fmla="*/ 2147483647 h 3584"/>
              <a:gd name="T56" fmla="*/ 2147483647 w 1995"/>
              <a:gd name="T57" fmla="*/ 2147483647 h 358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995" h="3584">
                <a:moveTo>
                  <a:pt x="1270" y="3584"/>
                </a:moveTo>
                <a:lnTo>
                  <a:pt x="1270" y="2677"/>
                </a:lnTo>
                <a:lnTo>
                  <a:pt x="1224" y="2495"/>
                </a:lnTo>
                <a:lnTo>
                  <a:pt x="1632" y="2359"/>
                </a:lnTo>
                <a:lnTo>
                  <a:pt x="1995" y="1951"/>
                </a:lnTo>
                <a:lnTo>
                  <a:pt x="1587" y="2268"/>
                </a:lnTo>
                <a:lnTo>
                  <a:pt x="1224" y="2314"/>
                </a:lnTo>
                <a:lnTo>
                  <a:pt x="1134" y="1951"/>
                </a:lnTo>
                <a:lnTo>
                  <a:pt x="1270" y="1180"/>
                </a:lnTo>
                <a:lnTo>
                  <a:pt x="1496" y="998"/>
                </a:lnTo>
                <a:lnTo>
                  <a:pt x="1632" y="590"/>
                </a:lnTo>
                <a:lnTo>
                  <a:pt x="1451" y="908"/>
                </a:lnTo>
                <a:lnTo>
                  <a:pt x="1224" y="1044"/>
                </a:lnTo>
                <a:lnTo>
                  <a:pt x="997" y="635"/>
                </a:lnTo>
                <a:lnTo>
                  <a:pt x="1088" y="0"/>
                </a:lnTo>
                <a:lnTo>
                  <a:pt x="907" y="681"/>
                </a:lnTo>
                <a:lnTo>
                  <a:pt x="1134" y="1180"/>
                </a:lnTo>
                <a:lnTo>
                  <a:pt x="952" y="1996"/>
                </a:lnTo>
                <a:lnTo>
                  <a:pt x="997" y="2631"/>
                </a:lnTo>
                <a:lnTo>
                  <a:pt x="635" y="2586"/>
                </a:lnTo>
                <a:lnTo>
                  <a:pt x="362" y="2268"/>
                </a:lnTo>
                <a:lnTo>
                  <a:pt x="317" y="1951"/>
                </a:lnTo>
                <a:lnTo>
                  <a:pt x="317" y="2268"/>
                </a:lnTo>
                <a:lnTo>
                  <a:pt x="0" y="2087"/>
                </a:lnTo>
                <a:lnTo>
                  <a:pt x="317" y="2359"/>
                </a:lnTo>
                <a:lnTo>
                  <a:pt x="635" y="2722"/>
                </a:lnTo>
                <a:lnTo>
                  <a:pt x="997" y="2858"/>
                </a:lnTo>
                <a:lnTo>
                  <a:pt x="861" y="3584"/>
                </a:lnTo>
                <a:lnTo>
                  <a:pt x="1270" y="35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1" name="Freeform 106">
            <a:extLst>
              <a:ext uri="{FF2B5EF4-FFF2-40B4-BE49-F238E27FC236}">
                <a16:creationId xmlns:a16="http://schemas.microsoft.com/office/drawing/2014/main" id="{95500CAB-35D8-7313-56FD-CDE434769C8C}"/>
              </a:ext>
            </a:extLst>
          </p:cNvPr>
          <p:cNvSpPr>
            <a:spLocks/>
          </p:cNvSpPr>
          <p:nvPr/>
        </p:nvSpPr>
        <p:spPr bwMode="auto">
          <a:xfrm>
            <a:off x="776288" y="5634038"/>
            <a:ext cx="523875" cy="1223962"/>
          </a:xfrm>
          <a:custGeom>
            <a:avLst/>
            <a:gdLst>
              <a:gd name="T0" fmla="*/ 2147483647 w 1225"/>
              <a:gd name="T1" fmla="*/ 2147483647 h 2858"/>
              <a:gd name="T2" fmla="*/ 2147483647 w 1225"/>
              <a:gd name="T3" fmla="*/ 2147483647 h 2858"/>
              <a:gd name="T4" fmla="*/ 2147483647 w 1225"/>
              <a:gd name="T5" fmla="*/ 2147483647 h 2858"/>
              <a:gd name="T6" fmla="*/ 2147483647 w 1225"/>
              <a:gd name="T7" fmla="*/ 2147483647 h 2858"/>
              <a:gd name="T8" fmla="*/ 2147483647 w 1225"/>
              <a:gd name="T9" fmla="*/ 2147483647 h 2858"/>
              <a:gd name="T10" fmla="*/ 2147483647 w 1225"/>
              <a:gd name="T11" fmla="*/ 2147483647 h 2858"/>
              <a:gd name="T12" fmla="*/ 2147483647 w 1225"/>
              <a:gd name="T13" fmla="*/ 2147483647 h 2858"/>
              <a:gd name="T14" fmla="*/ 2147483647 w 1225"/>
              <a:gd name="T15" fmla="*/ 2147483647 h 2858"/>
              <a:gd name="T16" fmla="*/ 2147483647 w 1225"/>
              <a:gd name="T17" fmla="*/ 2147483647 h 2858"/>
              <a:gd name="T18" fmla="*/ 2147483647 w 1225"/>
              <a:gd name="T19" fmla="*/ 0 h 2858"/>
              <a:gd name="T20" fmla="*/ 2147483647 w 1225"/>
              <a:gd name="T21" fmla="*/ 2147483647 h 2858"/>
              <a:gd name="T22" fmla="*/ 2147483647 w 1225"/>
              <a:gd name="T23" fmla="*/ 2147483647 h 2858"/>
              <a:gd name="T24" fmla="*/ 0 w 1225"/>
              <a:gd name="T25" fmla="*/ 2147483647 h 2858"/>
              <a:gd name="T26" fmla="*/ 2147483647 w 1225"/>
              <a:gd name="T27" fmla="*/ 2147483647 h 2858"/>
              <a:gd name="T28" fmla="*/ 2147483647 w 1225"/>
              <a:gd name="T29" fmla="*/ 2147483647 h 2858"/>
              <a:gd name="T30" fmla="*/ 2147483647 w 1225"/>
              <a:gd name="T31" fmla="*/ 2147483647 h 2858"/>
              <a:gd name="T32" fmla="*/ 2147483647 w 1225"/>
              <a:gd name="T33" fmla="*/ 2147483647 h 2858"/>
              <a:gd name="T34" fmla="*/ 2147483647 w 1225"/>
              <a:gd name="T35" fmla="*/ 2147483647 h 2858"/>
              <a:gd name="T36" fmla="*/ 2147483647 w 1225"/>
              <a:gd name="T37" fmla="*/ 2147483647 h 2858"/>
              <a:gd name="T38" fmla="*/ 2147483647 w 1225"/>
              <a:gd name="T39" fmla="*/ 2147483647 h 2858"/>
              <a:gd name="T40" fmla="*/ 2147483647 w 1225"/>
              <a:gd name="T41" fmla="*/ 2147483647 h 2858"/>
              <a:gd name="T42" fmla="*/ 2147483647 w 1225"/>
              <a:gd name="T43" fmla="*/ 2147483647 h 2858"/>
              <a:gd name="T44" fmla="*/ 2147483647 w 1225"/>
              <a:gd name="T45" fmla="*/ 2147483647 h 285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225" h="2858">
                <a:moveTo>
                  <a:pt x="182" y="2858"/>
                </a:moveTo>
                <a:lnTo>
                  <a:pt x="908" y="2858"/>
                </a:lnTo>
                <a:lnTo>
                  <a:pt x="772" y="2313"/>
                </a:lnTo>
                <a:lnTo>
                  <a:pt x="772" y="1678"/>
                </a:lnTo>
                <a:lnTo>
                  <a:pt x="1089" y="1406"/>
                </a:lnTo>
                <a:lnTo>
                  <a:pt x="1225" y="771"/>
                </a:lnTo>
                <a:lnTo>
                  <a:pt x="998" y="1225"/>
                </a:lnTo>
                <a:lnTo>
                  <a:pt x="681" y="1406"/>
                </a:lnTo>
                <a:lnTo>
                  <a:pt x="499" y="1043"/>
                </a:lnTo>
                <a:lnTo>
                  <a:pt x="363" y="0"/>
                </a:lnTo>
                <a:lnTo>
                  <a:pt x="318" y="680"/>
                </a:lnTo>
                <a:lnTo>
                  <a:pt x="136" y="544"/>
                </a:lnTo>
                <a:lnTo>
                  <a:pt x="0" y="272"/>
                </a:lnTo>
                <a:lnTo>
                  <a:pt x="91" y="680"/>
                </a:lnTo>
                <a:lnTo>
                  <a:pt x="273" y="862"/>
                </a:lnTo>
                <a:lnTo>
                  <a:pt x="273" y="1043"/>
                </a:lnTo>
                <a:lnTo>
                  <a:pt x="454" y="1588"/>
                </a:lnTo>
                <a:lnTo>
                  <a:pt x="409" y="1905"/>
                </a:lnTo>
                <a:lnTo>
                  <a:pt x="227" y="1769"/>
                </a:lnTo>
                <a:lnTo>
                  <a:pt x="46" y="1542"/>
                </a:lnTo>
                <a:lnTo>
                  <a:pt x="182" y="1905"/>
                </a:lnTo>
                <a:lnTo>
                  <a:pt x="363" y="2087"/>
                </a:lnTo>
                <a:lnTo>
                  <a:pt x="182" y="28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2" name="Freeform 108">
            <a:extLst>
              <a:ext uri="{FF2B5EF4-FFF2-40B4-BE49-F238E27FC236}">
                <a16:creationId xmlns:a16="http://schemas.microsoft.com/office/drawing/2014/main" id="{ED0640B4-1790-4712-B98D-A6C23DCA3A7D}"/>
              </a:ext>
            </a:extLst>
          </p:cNvPr>
          <p:cNvSpPr>
            <a:spLocks/>
          </p:cNvSpPr>
          <p:nvPr/>
        </p:nvSpPr>
        <p:spPr bwMode="auto">
          <a:xfrm>
            <a:off x="6824663" y="476250"/>
            <a:ext cx="3097212" cy="736600"/>
          </a:xfrm>
          <a:custGeom>
            <a:avLst/>
            <a:gdLst>
              <a:gd name="T0" fmla="*/ 2147483647 w 3810"/>
              <a:gd name="T1" fmla="*/ 0 h 907"/>
              <a:gd name="T2" fmla="*/ 2147483647 w 3810"/>
              <a:gd name="T3" fmla="*/ 2147483647 h 907"/>
              <a:gd name="T4" fmla="*/ 2147483647 w 3810"/>
              <a:gd name="T5" fmla="*/ 2147483647 h 907"/>
              <a:gd name="T6" fmla="*/ 2147483647 w 3810"/>
              <a:gd name="T7" fmla="*/ 2147483647 h 907"/>
              <a:gd name="T8" fmla="*/ 2147483647 w 3810"/>
              <a:gd name="T9" fmla="*/ 2147483647 h 907"/>
              <a:gd name="T10" fmla="*/ 0 w 3810"/>
              <a:gd name="T11" fmla="*/ 2147483647 h 907"/>
              <a:gd name="T12" fmla="*/ 2147483647 w 3810"/>
              <a:gd name="T13" fmla="*/ 2147483647 h 907"/>
              <a:gd name="T14" fmla="*/ 2147483647 w 3810"/>
              <a:gd name="T15" fmla="*/ 2147483647 h 907"/>
              <a:gd name="T16" fmla="*/ 2147483647 w 3810"/>
              <a:gd name="T17" fmla="*/ 2147483647 h 907"/>
              <a:gd name="T18" fmla="*/ 2147483647 w 3810"/>
              <a:gd name="T19" fmla="*/ 2147483647 h 907"/>
              <a:gd name="T20" fmla="*/ 2147483647 w 3810"/>
              <a:gd name="T21" fmla="*/ 2147483647 h 907"/>
              <a:gd name="T22" fmla="*/ 2147483647 w 3810"/>
              <a:gd name="T23" fmla="*/ 2147483647 h 907"/>
              <a:gd name="T24" fmla="*/ 2147483647 w 3810"/>
              <a:gd name="T25" fmla="*/ 2147483647 h 907"/>
              <a:gd name="T26" fmla="*/ 2147483647 w 3810"/>
              <a:gd name="T27" fmla="*/ 2147483647 h 907"/>
              <a:gd name="T28" fmla="*/ 2147483647 w 3810"/>
              <a:gd name="T29" fmla="*/ 2147483647 h 907"/>
              <a:gd name="T30" fmla="*/ 2147483647 w 3810"/>
              <a:gd name="T31" fmla="*/ 2147483647 h 907"/>
              <a:gd name="T32" fmla="*/ 2147483647 w 3810"/>
              <a:gd name="T33" fmla="*/ 2147483647 h 907"/>
              <a:gd name="T34" fmla="*/ 2147483647 w 3810"/>
              <a:gd name="T35" fmla="*/ 2147483647 h 907"/>
              <a:gd name="T36" fmla="*/ 2147483647 w 3810"/>
              <a:gd name="T37" fmla="*/ 0 h 9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810" h="907">
                <a:moveTo>
                  <a:pt x="3810" y="0"/>
                </a:moveTo>
                <a:lnTo>
                  <a:pt x="2903" y="227"/>
                </a:lnTo>
                <a:lnTo>
                  <a:pt x="1995" y="91"/>
                </a:lnTo>
                <a:lnTo>
                  <a:pt x="1270" y="181"/>
                </a:lnTo>
                <a:lnTo>
                  <a:pt x="771" y="45"/>
                </a:lnTo>
                <a:lnTo>
                  <a:pt x="0" y="91"/>
                </a:lnTo>
                <a:lnTo>
                  <a:pt x="725" y="136"/>
                </a:lnTo>
                <a:lnTo>
                  <a:pt x="1179" y="363"/>
                </a:lnTo>
                <a:lnTo>
                  <a:pt x="1859" y="363"/>
                </a:lnTo>
                <a:lnTo>
                  <a:pt x="1723" y="590"/>
                </a:lnTo>
                <a:lnTo>
                  <a:pt x="1360" y="771"/>
                </a:lnTo>
                <a:lnTo>
                  <a:pt x="1633" y="726"/>
                </a:lnTo>
                <a:lnTo>
                  <a:pt x="1678" y="907"/>
                </a:lnTo>
                <a:lnTo>
                  <a:pt x="1723" y="680"/>
                </a:lnTo>
                <a:lnTo>
                  <a:pt x="1905" y="590"/>
                </a:lnTo>
                <a:lnTo>
                  <a:pt x="2086" y="317"/>
                </a:lnTo>
                <a:lnTo>
                  <a:pt x="2948" y="499"/>
                </a:lnTo>
                <a:lnTo>
                  <a:pt x="3810" y="317"/>
                </a:lnTo>
                <a:lnTo>
                  <a:pt x="381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3" name="Freeform 109">
            <a:extLst>
              <a:ext uri="{FF2B5EF4-FFF2-40B4-BE49-F238E27FC236}">
                <a16:creationId xmlns:a16="http://schemas.microsoft.com/office/drawing/2014/main" id="{62B10606-ACE0-EDD2-F065-3DDAB6A127AD}"/>
              </a:ext>
            </a:extLst>
          </p:cNvPr>
          <p:cNvSpPr>
            <a:spLocks/>
          </p:cNvSpPr>
          <p:nvPr/>
        </p:nvSpPr>
        <p:spPr bwMode="auto">
          <a:xfrm>
            <a:off x="6753225" y="1125538"/>
            <a:ext cx="3168650" cy="728662"/>
          </a:xfrm>
          <a:custGeom>
            <a:avLst/>
            <a:gdLst>
              <a:gd name="T0" fmla="*/ 2147483647 w 3946"/>
              <a:gd name="T1" fmla="*/ 2147483647 h 907"/>
              <a:gd name="T2" fmla="*/ 2147483647 w 3946"/>
              <a:gd name="T3" fmla="*/ 2147483647 h 907"/>
              <a:gd name="T4" fmla="*/ 2147483647 w 3946"/>
              <a:gd name="T5" fmla="*/ 2147483647 h 907"/>
              <a:gd name="T6" fmla="*/ 2147483647 w 3946"/>
              <a:gd name="T7" fmla="*/ 2147483647 h 907"/>
              <a:gd name="T8" fmla="*/ 2147483647 w 3946"/>
              <a:gd name="T9" fmla="*/ 2147483647 h 907"/>
              <a:gd name="T10" fmla="*/ 2147483647 w 3946"/>
              <a:gd name="T11" fmla="*/ 0 h 907"/>
              <a:gd name="T12" fmla="*/ 2147483647 w 3946"/>
              <a:gd name="T13" fmla="*/ 2147483647 h 907"/>
              <a:gd name="T14" fmla="*/ 2147483647 w 3946"/>
              <a:gd name="T15" fmla="*/ 2147483647 h 907"/>
              <a:gd name="T16" fmla="*/ 0 w 3946"/>
              <a:gd name="T17" fmla="*/ 2147483647 h 907"/>
              <a:gd name="T18" fmla="*/ 2147483647 w 3946"/>
              <a:gd name="T19" fmla="*/ 2147483647 h 907"/>
              <a:gd name="T20" fmla="*/ 2147483647 w 3946"/>
              <a:gd name="T21" fmla="*/ 2147483647 h 907"/>
              <a:gd name="T22" fmla="*/ 2147483647 w 3946"/>
              <a:gd name="T23" fmla="*/ 2147483647 h 907"/>
              <a:gd name="T24" fmla="*/ 2147483647 w 3946"/>
              <a:gd name="T25" fmla="*/ 2147483647 h 907"/>
              <a:gd name="T26" fmla="*/ 2147483647 w 3946"/>
              <a:gd name="T27" fmla="*/ 2147483647 h 907"/>
              <a:gd name="T28" fmla="*/ 2147483647 w 3946"/>
              <a:gd name="T29" fmla="*/ 2147483647 h 907"/>
              <a:gd name="T30" fmla="*/ 2147483647 w 3946"/>
              <a:gd name="T31" fmla="*/ 2147483647 h 907"/>
              <a:gd name="T32" fmla="*/ 2147483647 w 3946"/>
              <a:gd name="T33" fmla="*/ 2147483647 h 907"/>
              <a:gd name="T34" fmla="*/ 2147483647 w 3946"/>
              <a:gd name="T35" fmla="*/ 2147483647 h 907"/>
              <a:gd name="T36" fmla="*/ 2147483647 w 3946"/>
              <a:gd name="T37" fmla="*/ 2147483647 h 907"/>
              <a:gd name="T38" fmla="*/ 2147483647 w 3946"/>
              <a:gd name="T39" fmla="*/ 2147483647 h 907"/>
              <a:gd name="T40" fmla="*/ 2147483647 w 3946"/>
              <a:gd name="T41" fmla="*/ 2147483647 h 907"/>
              <a:gd name="T42" fmla="*/ 2147483647 w 3946"/>
              <a:gd name="T43" fmla="*/ 2147483647 h 907"/>
              <a:gd name="T44" fmla="*/ 2147483647 w 3946"/>
              <a:gd name="T45" fmla="*/ 2147483647 h 907"/>
              <a:gd name="T46" fmla="*/ 2147483647 w 3946"/>
              <a:gd name="T47" fmla="*/ 2147483647 h 907"/>
              <a:gd name="T48" fmla="*/ 2147483647 w 3946"/>
              <a:gd name="T49" fmla="*/ 2147483647 h 907"/>
              <a:gd name="T50" fmla="*/ 2147483647 w 3946"/>
              <a:gd name="T51" fmla="*/ 2147483647 h 907"/>
              <a:gd name="T52" fmla="*/ 2147483647 w 3946"/>
              <a:gd name="T53" fmla="*/ 2147483647 h 907"/>
              <a:gd name="T54" fmla="*/ 2147483647 w 3946"/>
              <a:gd name="T55" fmla="*/ 2147483647 h 907"/>
              <a:gd name="T56" fmla="*/ 2147483647 w 3946"/>
              <a:gd name="T57" fmla="*/ 2147483647 h 90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46" h="907">
                <a:moveTo>
                  <a:pt x="3946" y="90"/>
                </a:moveTo>
                <a:lnTo>
                  <a:pt x="3129" y="317"/>
                </a:lnTo>
                <a:lnTo>
                  <a:pt x="2222" y="227"/>
                </a:lnTo>
                <a:lnTo>
                  <a:pt x="1496" y="408"/>
                </a:lnTo>
                <a:lnTo>
                  <a:pt x="907" y="272"/>
                </a:lnTo>
                <a:lnTo>
                  <a:pt x="635" y="0"/>
                </a:lnTo>
                <a:lnTo>
                  <a:pt x="816" y="272"/>
                </a:lnTo>
                <a:lnTo>
                  <a:pt x="362" y="181"/>
                </a:lnTo>
                <a:lnTo>
                  <a:pt x="0" y="317"/>
                </a:lnTo>
                <a:lnTo>
                  <a:pt x="362" y="272"/>
                </a:lnTo>
                <a:lnTo>
                  <a:pt x="544" y="317"/>
                </a:lnTo>
                <a:lnTo>
                  <a:pt x="317" y="453"/>
                </a:lnTo>
                <a:lnTo>
                  <a:pt x="680" y="363"/>
                </a:lnTo>
                <a:lnTo>
                  <a:pt x="1179" y="453"/>
                </a:lnTo>
                <a:lnTo>
                  <a:pt x="1496" y="589"/>
                </a:lnTo>
                <a:lnTo>
                  <a:pt x="1134" y="816"/>
                </a:lnTo>
                <a:lnTo>
                  <a:pt x="725" y="862"/>
                </a:lnTo>
                <a:lnTo>
                  <a:pt x="1224" y="907"/>
                </a:lnTo>
                <a:lnTo>
                  <a:pt x="1678" y="680"/>
                </a:lnTo>
                <a:lnTo>
                  <a:pt x="1769" y="499"/>
                </a:lnTo>
                <a:lnTo>
                  <a:pt x="2268" y="408"/>
                </a:lnTo>
                <a:lnTo>
                  <a:pt x="2676" y="499"/>
                </a:lnTo>
                <a:lnTo>
                  <a:pt x="2494" y="771"/>
                </a:lnTo>
                <a:lnTo>
                  <a:pt x="2177" y="907"/>
                </a:lnTo>
                <a:lnTo>
                  <a:pt x="2721" y="816"/>
                </a:lnTo>
                <a:lnTo>
                  <a:pt x="2948" y="544"/>
                </a:lnTo>
                <a:lnTo>
                  <a:pt x="3311" y="589"/>
                </a:lnTo>
                <a:lnTo>
                  <a:pt x="3946" y="499"/>
                </a:lnTo>
                <a:lnTo>
                  <a:pt x="3946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0" name="Freeform 116">
            <a:extLst>
              <a:ext uri="{FF2B5EF4-FFF2-40B4-BE49-F238E27FC236}">
                <a16:creationId xmlns:a16="http://schemas.microsoft.com/office/drawing/2014/main" id="{DBCC6F58-D5E1-C579-828E-C1AB9970A46E}"/>
              </a:ext>
            </a:extLst>
          </p:cNvPr>
          <p:cNvSpPr>
            <a:spLocks/>
          </p:cNvSpPr>
          <p:nvPr/>
        </p:nvSpPr>
        <p:spPr bwMode="auto">
          <a:xfrm>
            <a:off x="7113588" y="2060575"/>
            <a:ext cx="2808287" cy="728663"/>
          </a:xfrm>
          <a:custGeom>
            <a:avLst/>
            <a:gdLst>
              <a:gd name="T0" fmla="*/ 2147483647 w 3493"/>
              <a:gd name="T1" fmla="*/ 2147483647 h 907"/>
              <a:gd name="T2" fmla="*/ 2147483647 w 3493"/>
              <a:gd name="T3" fmla="*/ 2147483647 h 907"/>
              <a:gd name="T4" fmla="*/ 2147483647 w 3493"/>
              <a:gd name="T5" fmla="*/ 2147483647 h 907"/>
              <a:gd name="T6" fmla="*/ 2147483647 w 3493"/>
              <a:gd name="T7" fmla="*/ 0 h 907"/>
              <a:gd name="T8" fmla="*/ 2147483647 w 3493"/>
              <a:gd name="T9" fmla="*/ 2147483647 h 907"/>
              <a:gd name="T10" fmla="*/ 2147483647 w 3493"/>
              <a:gd name="T11" fmla="*/ 2147483647 h 907"/>
              <a:gd name="T12" fmla="*/ 2147483647 w 3493"/>
              <a:gd name="T13" fmla="*/ 2147483647 h 907"/>
              <a:gd name="T14" fmla="*/ 0 w 3493"/>
              <a:gd name="T15" fmla="*/ 2147483647 h 907"/>
              <a:gd name="T16" fmla="*/ 2147483647 w 3493"/>
              <a:gd name="T17" fmla="*/ 2147483647 h 907"/>
              <a:gd name="T18" fmla="*/ 2147483647 w 3493"/>
              <a:gd name="T19" fmla="*/ 2147483647 h 907"/>
              <a:gd name="T20" fmla="*/ 2147483647 w 3493"/>
              <a:gd name="T21" fmla="*/ 2147483647 h 907"/>
              <a:gd name="T22" fmla="*/ 2147483647 w 3493"/>
              <a:gd name="T23" fmla="*/ 2147483647 h 907"/>
              <a:gd name="T24" fmla="*/ 2147483647 w 3493"/>
              <a:gd name="T25" fmla="*/ 2147483647 h 907"/>
              <a:gd name="T26" fmla="*/ 2147483647 w 3493"/>
              <a:gd name="T27" fmla="*/ 2147483647 h 907"/>
              <a:gd name="T28" fmla="*/ 2147483647 w 3493"/>
              <a:gd name="T29" fmla="*/ 2147483647 h 907"/>
              <a:gd name="T30" fmla="*/ 2147483647 w 3493"/>
              <a:gd name="T31" fmla="*/ 2147483647 h 907"/>
              <a:gd name="T32" fmla="*/ 2147483647 w 3493"/>
              <a:gd name="T33" fmla="*/ 2147483647 h 907"/>
              <a:gd name="T34" fmla="*/ 2147483647 w 3493"/>
              <a:gd name="T35" fmla="*/ 2147483647 h 907"/>
              <a:gd name="T36" fmla="*/ 2147483647 w 3493"/>
              <a:gd name="T37" fmla="*/ 2147483647 h 907"/>
              <a:gd name="T38" fmla="*/ 2147483647 w 3493"/>
              <a:gd name="T39" fmla="*/ 2147483647 h 907"/>
              <a:gd name="T40" fmla="*/ 2147483647 w 3493"/>
              <a:gd name="T41" fmla="*/ 2147483647 h 907"/>
              <a:gd name="T42" fmla="*/ 2147483647 w 3493"/>
              <a:gd name="T43" fmla="*/ 2147483647 h 907"/>
              <a:gd name="T44" fmla="*/ 2147483647 w 3493"/>
              <a:gd name="T45" fmla="*/ 2147483647 h 90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93" h="907">
                <a:moveTo>
                  <a:pt x="3493" y="272"/>
                </a:moveTo>
                <a:lnTo>
                  <a:pt x="2223" y="91"/>
                </a:lnTo>
                <a:lnTo>
                  <a:pt x="1452" y="272"/>
                </a:lnTo>
                <a:lnTo>
                  <a:pt x="1089" y="0"/>
                </a:lnTo>
                <a:lnTo>
                  <a:pt x="363" y="45"/>
                </a:lnTo>
                <a:lnTo>
                  <a:pt x="771" y="136"/>
                </a:lnTo>
                <a:lnTo>
                  <a:pt x="499" y="227"/>
                </a:lnTo>
                <a:lnTo>
                  <a:pt x="0" y="136"/>
                </a:lnTo>
                <a:lnTo>
                  <a:pt x="590" y="363"/>
                </a:lnTo>
                <a:lnTo>
                  <a:pt x="1043" y="181"/>
                </a:lnTo>
                <a:lnTo>
                  <a:pt x="1316" y="408"/>
                </a:lnTo>
                <a:lnTo>
                  <a:pt x="1724" y="499"/>
                </a:lnTo>
                <a:lnTo>
                  <a:pt x="2041" y="363"/>
                </a:lnTo>
                <a:lnTo>
                  <a:pt x="1951" y="680"/>
                </a:lnTo>
                <a:lnTo>
                  <a:pt x="2268" y="318"/>
                </a:lnTo>
                <a:lnTo>
                  <a:pt x="2722" y="408"/>
                </a:lnTo>
                <a:lnTo>
                  <a:pt x="2994" y="544"/>
                </a:lnTo>
                <a:lnTo>
                  <a:pt x="2676" y="771"/>
                </a:lnTo>
                <a:lnTo>
                  <a:pt x="2268" y="907"/>
                </a:lnTo>
                <a:lnTo>
                  <a:pt x="2812" y="862"/>
                </a:lnTo>
                <a:lnTo>
                  <a:pt x="3175" y="590"/>
                </a:lnTo>
                <a:lnTo>
                  <a:pt x="3493" y="680"/>
                </a:lnTo>
                <a:lnTo>
                  <a:pt x="3493" y="2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1" name="Freeform 117">
            <a:extLst>
              <a:ext uri="{FF2B5EF4-FFF2-40B4-BE49-F238E27FC236}">
                <a16:creationId xmlns:a16="http://schemas.microsoft.com/office/drawing/2014/main" id="{F4F5CF30-3759-A8D3-6002-C9B190B4227C}"/>
              </a:ext>
            </a:extLst>
          </p:cNvPr>
          <p:cNvSpPr>
            <a:spLocks/>
          </p:cNvSpPr>
          <p:nvPr/>
        </p:nvSpPr>
        <p:spPr bwMode="auto">
          <a:xfrm>
            <a:off x="-15875" y="476250"/>
            <a:ext cx="2592388" cy="571500"/>
          </a:xfrm>
          <a:custGeom>
            <a:avLst/>
            <a:gdLst>
              <a:gd name="T0" fmla="*/ 0 w 2676"/>
              <a:gd name="T1" fmla="*/ 2147483647 h 590"/>
              <a:gd name="T2" fmla="*/ 2147483647 w 2676"/>
              <a:gd name="T3" fmla="*/ 2147483647 h 590"/>
              <a:gd name="T4" fmla="*/ 2147483647 w 2676"/>
              <a:gd name="T5" fmla="*/ 2147483647 h 590"/>
              <a:gd name="T6" fmla="*/ 2147483647 w 2676"/>
              <a:gd name="T7" fmla="*/ 2147483647 h 590"/>
              <a:gd name="T8" fmla="*/ 2147483647 w 2676"/>
              <a:gd name="T9" fmla="*/ 2147483647 h 590"/>
              <a:gd name="T10" fmla="*/ 2147483647 w 2676"/>
              <a:gd name="T11" fmla="*/ 2147483647 h 590"/>
              <a:gd name="T12" fmla="*/ 2147483647 w 2676"/>
              <a:gd name="T13" fmla="*/ 0 h 590"/>
              <a:gd name="T14" fmla="*/ 2147483647 w 2676"/>
              <a:gd name="T15" fmla="*/ 2147483647 h 590"/>
              <a:gd name="T16" fmla="*/ 2147483647 w 2676"/>
              <a:gd name="T17" fmla="*/ 2147483647 h 590"/>
              <a:gd name="T18" fmla="*/ 2147483647 w 2676"/>
              <a:gd name="T19" fmla="*/ 2147483647 h 590"/>
              <a:gd name="T20" fmla="*/ 2147483647 w 2676"/>
              <a:gd name="T21" fmla="*/ 2147483647 h 590"/>
              <a:gd name="T22" fmla="*/ 2147483647 w 2676"/>
              <a:gd name="T23" fmla="*/ 2147483647 h 590"/>
              <a:gd name="T24" fmla="*/ 2147483647 w 2676"/>
              <a:gd name="T25" fmla="*/ 2147483647 h 590"/>
              <a:gd name="T26" fmla="*/ 2147483647 w 2676"/>
              <a:gd name="T27" fmla="*/ 2147483647 h 590"/>
              <a:gd name="T28" fmla="*/ 2147483647 w 2676"/>
              <a:gd name="T29" fmla="*/ 2147483647 h 590"/>
              <a:gd name="T30" fmla="*/ 2147483647 w 2676"/>
              <a:gd name="T31" fmla="*/ 2147483647 h 590"/>
              <a:gd name="T32" fmla="*/ 2147483647 w 2676"/>
              <a:gd name="T33" fmla="*/ 2147483647 h 590"/>
              <a:gd name="T34" fmla="*/ 2147483647 w 2676"/>
              <a:gd name="T35" fmla="*/ 2147483647 h 590"/>
              <a:gd name="T36" fmla="*/ 2147483647 w 2676"/>
              <a:gd name="T37" fmla="*/ 2147483647 h 590"/>
              <a:gd name="T38" fmla="*/ 2147483647 w 2676"/>
              <a:gd name="T39" fmla="*/ 2147483647 h 590"/>
              <a:gd name="T40" fmla="*/ 2147483647 w 2676"/>
              <a:gd name="T41" fmla="*/ 2147483647 h 590"/>
              <a:gd name="T42" fmla="*/ 2147483647 w 2676"/>
              <a:gd name="T43" fmla="*/ 2147483647 h 590"/>
              <a:gd name="T44" fmla="*/ 2147483647 w 2676"/>
              <a:gd name="T45" fmla="*/ 2147483647 h 590"/>
              <a:gd name="T46" fmla="*/ 2147483647 w 2676"/>
              <a:gd name="T47" fmla="*/ 2147483647 h 590"/>
              <a:gd name="T48" fmla="*/ 0 w 2676"/>
              <a:gd name="T49" fmla="*/ 2147483647 h 590"/>
              <a:gd name="T50" fmla="*/ 0 w 2676"/>
              <a:gd name="T51" fmla="*/ 2147483647 h 59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676" h="590">
                <a:moveTo>
                  <a:pt x="0" y="136"/>
                </a:moveTo>
                <a:lnTo>
                  <a:pt x="681" y="272"/>
                </a:lnTo>
                <a:lnTo>
                  <a:pt x="1225" y="136"/>
                </a:lnTo>
                <a:lnTo>
                  <a:pt x="1588" y="317"/>
                </a:lnTo>
                <a:lnTo>
                  <a:pt x="2087" y="136"/>
                </a:lnTo>
                <a:lnTo>
                  <a:pt x="2314" y="181"/>
                </a:lnTo>
                <a:lnTo>
                  <a:pt x="2676" y="0"/>
                </a:lnTo>
                <a:lnTo>
                  <a:pt x="2404" y="227"/>
                </a:lnTo>
                <a:lnTo>
                  <a:pt x="2631" y="227"/>
                </a:lnTo>
                <a:lnTo>
                  <a:pt x="2359" y="317"/>
                </a:lnTo>
                <a:lnTo>
                  <a:pt x="2087" y="227"/>
                </a:lnTo>
                <a:lnTo>
                  <a:pt x="1905" y="363"/>
                </a:lnTo>
                <a:lnTo>
                  <a:pt x="2177" y="499"/>
                </a:lnTo>
                <a:lnTo>
                  <a:pt x="2586" y="499"/>
                </a:lnTo>
                <a:lnTo>
                  <a:pt x="2132" y="590"/>
                </a:lnTo>
                <a:lnTo>
                  <a:pt x="1769" y="408"/>
                </a:lnTo>
                <a:lnTo>
                  <a:pt x="1497" y="453"/>
                </a:lnTo>
                <a:lnTo>
                  <a:pt x="1180" y="317"/>
                </a:lnTo>
                <a:lnTo>
                  <a:pt x="1043" y="363"/>
                </a:lnTo>
                <a:lnTo>
                  <a:pt x="1180" y="499"/>
                </a:lnTo>
                <a:lnTo>
                  <a:pt x="1497" y="590"/>
                </a:lnTo>
                <a:lnTo>
                  <a:pt x="1089" y="590"/>
                </a:lnTo>
                <a:lnTo>
                  <a:pt x="862" y="408"/>
                </a:lnTo>
                <a:lnTo>
                  <a:pt x="681" y="453"/>
                </a:lnTo>
                <a:lnTo>
                  <a:pt x="0" y="408"/>
                </a:lnTo>
                <a:lnTo>
                  <a:pt x="0" y="1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162" name="Group 118">
            <a:extLst>
              <a:ext uri="{FF2B5EF4-FFF2-40B4-BE49-F238E27FC236}">
                <a16:creationId xmlns:a16="http://schemas.microsoft.com/office/drawing/2014/main" id="{B5A02C6A-FB58-B51B-3D79-D41DAA43EF5D}"/>
              </a:ext>
            </a:extLst>
          </p:cNvPr>
          <p:cNvGrpSpPr>
            <a:grpSpLocks/>
          </p:cNvGrpSpPr>
          <p:nvPr/>
        </p:nvGrpSpPr>
        <p:grpSpPr bwMode="auto">
          <a:xfrm>
            <a:off x="3440113" y="1917700"/>
            <a:ext cx="3729037" cy="1541463"/>
            <a:chOff x="217" y="1616"/>
            <a:chExt cx="3402" cy="1406"/>
          </a:xfrm>
        </p:grpSpPr>
        <p:sp>
          <p:nvSpPr>
            <p:cNvPr id="6180" name="Freeform 119">
              <a:extLst>
                <a:ext uri="{FF2B5EF4-FFF2-40B4-BE49-F238E27FC236}">
                  <a16:creationId xmlns:a16="http://schemas.microsoft.com/office/drawing/2014/main" id="{FCFC0390-2723-75A8-3567-B02A648FD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FF9999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" name="Freeform 120">
              <a:extLst>
                <a:ext uri="{FF2B5EF4-FFF2-40B4-BE49-F238E27FC236}">
                  <a16:creationId xmlns:a16="http://schemas.microsoft.com/office/drawing/2014/main" id="{8F91AAD1-E6CF-1277-F419-A8B49BEFD02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FF9999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" name="Freeform 121">
              <a:extLst>
                <a:ext uri="{FF2B5EF4-FFF2-40B4-BE49-F238E27FC236}">
                  <a16:creationId xmlns:a16="http://schemas.microsoft.com/office/drawing/2014/main" id="{D0A47FE6-9BCA-F2D8-4AD8-C1740BB27D5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" name="Freeform 122">
              <a:extLst>
                <a:ext uri="{FF2B5EF4-FFF2-40B4-BE49-F238E27FC236}">
                  <a16:creationId xmlns:a16="http://schemas.microsoft.com/office/drawing/2014/main" id="{B16466FC-A785-266F-8176-971B99921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" name="Oval 123">
              <a:extLst>
                <a:ext uri="{FF2B5EF4-FFF2-40B4-BE49-F238E27FC236}">
                  <a16:creationId xmlns:a16="http://schemas.microsoft.com/office/drawing/2014/main" id="{DBFDAC56-3B28-D820-76B2-2BFB68934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 w="38100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85" name="AutoShape 124">
              <a:extLst>
                <a:ext uri="{FF2B5EF4-FFF2-40B4-BE49-F238E27FC236}">
                  <a16:creationId xmlns:a16="http://schemas.microsoft.com/office/drawing/2014/main" id="{775864C8-EB54-528E-BAD2-E2340197C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38100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86" name="AutoShape 125">
              <a:extLst>
                <a:ext uri="{FF2B5EF4-FFF2-40B4-BE49-F238E27FC236}">
                  <a16:creationId xmlns:a16="http://schemas.microsoft.com/office/drawing/2014/main" id="{433CD0A2-5E30-79A9-A5C3-BEDED40ED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38100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87" name="Oval 126">
              <a:extLst>
                <a:ext uri="{FF2B5EF4-FFF2-40B4-BE49-F238E27FC236}">
                  <a16:creationId xmlns:a16="http://schemas.microsoft.com/office/drawing/2014/main" id="{CBD02964-BD0B-A19A-39C0-17E14F4DF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 w="38100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88" name="AutoShape 127">
              <a:extLst>
                <a:ext uri="{FF2B5EF4-FFF2-40B4-BE49-F238E27FC236}">
                  <a16:creationId xmlns:a16="http://schemas.microsoft.com/office/drawing/2014/main" id="{8BB10D89-8E34-AF39-0BF1-5AE27807DF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8100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89" name="AutoShape 128">
              <a:extLst>
                <a:ext uri="{FF2B5EF4-FFF2-40B4-BE49-F238E27FC236}">
                  <a16:creationId xmlns:a16="http://schemas.microsoft.com/office/drawing/2014/main" id="{1561E85F-6B3F-95BD-B91D-E2233B3E1C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8100" algn="ctr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6163" name="Group 129">
            <a:extLst>
              <a:ext uri="{FF2B5EF4-FFF2-40B4-BE49-F238E27FC236}">
                <a16:creationId xmlns:a16="http://schemas.microsoft.com/office/drawing/2014/main" id="{F05EAB1D-784C-E625-8195-624A73A7EDAA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836613"/>
            <a:ext cx="2232025" cy="922337"/>
            <a:chOff x="217" y="1616"/>
            <a:chExt cx="3402" cy="1406"/>
          </a:xfrm>
        </p:grpSpPr>
        <p:sp>
          <p:nvSpPr>
            <p:cNvPr id="6170" name="Freeform 130">
              <a:extLst>
                <a:ext uri="{FF2B5EF4-FFF2-40B4-BE49-F238E27FC236}">
                  <a16:creationId xmlns:a16="http://schemas.microsoft.com/office/drawing/2014/main" id="{68D8DEF6-3D33-5857-A417-0C68DB400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" name="Freeform 131">
              <a:extLst>
                <a:ext uri="{FF2B5EF4-FFF2-40B4-BE49-F238E27FC236}">
                  <a16:creationId xmlns:a16="http://schemas.microsoft.com/office/drawing/2014/main" id="{01C97E89-208D-7B3F-7CA5-9C61FEB9424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704"/>
              <a:ext cx="363" cy="318"/>
            </a:xfrm>
            <a:custGeom>
              <a:avLst/>
              <a:gdLst>
                <a:gd name="T0" fmla="*/ 318 w 363"/>
                <a:gd name="T1" fmla="*/ 0 h 318"/>
                <a:gd name="T2" fmla="*/ 227 w 363"/>
                <a:gd name="T3" fmla="*/ 136 h 318"/>
                <a:gd name="T4" fmla="*/ 0 w 363"/>
                <a:gd name="T5" fmla="*/ 136 h 318"/>
                <a:gd name="T6" fmla="*/ 181 w 363"/>
                <a:gd name="T7" fmla="*/ 182 h 318"/>
                <a:gd name="T8" fmla="*/ 91 w 363"/>
                <a:gd name="T9" fmla="*/ 318 h 318"/>
                <a:gd name="T10" fmla="*/ 227 w 363"/>
                <a:gd name="T11" fmla="*/ 227 h 318"/>
                <a:gd name="T12" fmla="*/ 272 w 363"/>
                <a:gd name="T13" fmla="*/ 318 h 318"/>
                <a:gd name="T14" fmla="*/ 272 w 363"/>
                <a:gd name="T15" fmla="*/ 182 h 318"/>
                <a:gd name="T16" fmla="*/ 363 w 363"/>
                <a:gd name="T17" fmla="*/ 46 h 318"/>
                <a:gd name="T18" fmla="*/ 318 w 363"/>
                <a:gd name="T19" fmla="*/ 0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318">
                  <a:moveTo>
                    <a:pt x="318" y="0"/>
                  </a:moveTo>
                  <a:lnTo>
                    <a:pt x="227" y="136"/>
                  </a:lnTo>
                  <a:lnTo>
                    <a:pt x="0" y="136"/>
                  </a:lnTo>
                  <a:lnTo>
                    <a:pt x="181" y="182"/>
                  </a:lnTo>
                  <a:lnTo>
                    <a:pt x="91" y="318"/>
                  </a:lnTo>
                  <a:lnTo>
                    <a:pt x="227" y="227"/>
                  </a:lnTo>
                  <a:lnTo>
                    <a:pt x="272" y="318"/>
                  </a:lnTo>
                  <a:lnTo>
                    <a:pt x="272" y="182"/>
                  </a:lnTo>
                  <a:lnTo>
                    <a:pt x="363" y="46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" name="Freeform 132">
              <a:extLst>
                <a:ext uri="{FF2B5EF4-FFF2-40B4-BE49-F238E27FC236}">
                  <a16:creationId xmlns:a16="http://schemas.microsoft.com/office/drawing/2014/main" id="{69C2373D-54B1-ADB2-444A-723390CD637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" name="Freeform 133">
              <a:extLst>
                <a:ext uri="{FF2B5EF4-FFF2-40B4-BE49-F238E27FC236}">
                  <a16:creationId xmlns:a16="http://schemas.microsoft.com/office/drawing/2014/main" id="{98C3E628-95C9-1EFF-EA7F-D0A1115D4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888"/>
              <a:ext cx="1633" cy="771"/>
            </a:xfrm>
            <a:custGeom>
              <a:avLst/>
              <a:gdLst>
                <a:gd name="T0" fmla="*/ 1633 w 1633"/>
                <a:gd name="T1" fmla="*/ 408 h 771"/>
                <a:gd name="T2" fmla="*/ 998 w 1633"/>
                <a:gd name="T3" fmla="*/ 0 h 771"/>
                <a:gd name="T4" fmla="*/ 0 w 1633"/>
                <a:gd name="T5" fmla="*/ 589 h 771"/>
                <a:gd name="T6" fmla="*/ 453 w 1633"/>
                <a:gd name="T7" fmla="*/ 544 h 771"/>
                <a:gd name="T8" fmla="*/ 589 w 1633"/>
                <a:gd name="T9" fmla="*/ 771 h 771"/>
                <a:gd name="T10" fmla="*/ 907 w 1633"/>
                <a:gd name="T11" fmla="*/ 499 h 771"/>
                <a:gd name="T12" fmla="*/ 1134 w 1633"/>
                <a:gd name="T13" fmla="*/ 680 h 771"/>
                <a:gd name="T14" fmla="*/ 1633 w 1633"/>
                <a:gd name="T15" fmla="*/ 408 h 7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3" h="771">
                  <a:moveTo>
                    <a:pt x="1633" y="408"/>
                  </a:moveTo>
                  <a:lnTo>
                    <a:pt x="998" y="0"/>
                  </a:lnTo>
                  <a:lnTo>
                    <a:pt x="0" y="589"/>
                  </a:lnTo>
                  <a:lnTo>
                    <a:pt x="453" y="544"/>
                  </a:lnTo>
                  <a:lnTo>
                    <a:pt x="589" y="771"/>
                  </a:lnTo>
                  <a:lnTo>
                    <a:pt x="907" y="499"/>
                  </a:lnTo>
                  <a:lnTo>
                    <a:pt x="1134" y="680"/>
                  </a:lnTo>
                  <a:lnTo>
                    <a:pt x="1633" y="4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" name="Oval 134">
              <a:extLst>
                <a:ext uri="{FF2B5EF4-FFF2-40B4-BE49-F238E27FC236}">
                  <a16:creationId xmlns:a16="http://schemas.microsoft.com/office/drawing/2014/main" id="{8EEE2848-6E2F-5925-95FB-B7575543F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08" cy="7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75" name="AutoShape 135">
              <a:extLst>
                <a:ext uri="{FF2B5EF4-FFF2-40B4-BE49-F238E27FC236}">
                  <a16:creationId xmlns:a16="http://schemas.microsoft.com/office/drawing/2014/main" id="{92B7E96E-8727-90FF-F5BB-97239745B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76" name="AutoShape 136">
              <a:extLst>
                <a:ext uri="{FF2B5EF4-FFF2-40B4-BE49-F238E27FC236}">
                  <a16:creationId xmlns:a16="http://schemas.microsoft.com/office/drawing/2014/main" id="{CD7F9F80-3073-12B4-46C2-7C990CA58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616"/>
              <a:ext cx="136" cy="272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77" name="Oval 137">
              <a:extLst>
                <a:ext uri="{FF2B5EF4-FFF2-40B4-BE49-F238E27FC236}">
                  <a16:creationId xmlns:a16="http://schemas.microsoft.com/office/drawing/2014/main" id="{D0A9DF74-77B5-89ED-0627-7C0A57B69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842"/>
              <a:ext cx="498" cy="3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78" name="AutoShape 138">
              <a:extLst>
                <a:ext uri="{FF2B5EF4-FFF2-40B4-BE49-F238E27FC236}">
                  <a16:creationId xmlns:a16="http://schemas.microsoft.com/office/drawing/2014/main" id="{BF47151C-6915-E89B-368C-9A7722C310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79" name="AutoShape 139">
              <a:extLst>
                <a:ext uri="{FF2B5EF4-FFF2-40B4-BE49-F238E27FC236}">
                  <a16:creationId xmlns:a16="http://schemas.microsoft.com/office/drawing/2014/main" id="{119AFB28-D61D-17D3-D9BB-CC5E7E21D6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1" y="1979"/>
              <a:ext cx="181" cy="9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6193" name="Freeform 108">
            <a:extLst>
              <a:ext uri="{FF2B5EF4-FFF2-40B4-BE49-F238E27FC236}">
                <a16:creationId xmlns:a16="http://schemas.microsoft.com/office/drawing/2014/main" id="{234DA366-AAE4-BCB9-AB42-27DF1E063512}"/>
              </a:ext>
            </a:extLst>
          </p:cNvPr>
          <p:cNvSpPr>
            <a:spLocks/>
          </p:cNvSpPr>
          <p:nvPr/>
        </p:nvSpPr>
        <p:spPr bwMode="auto">
          <a:xfrm flipH="1">
            <a:off x="0" y="1268413"/>
            <a:ext cx="3236913" cy="736600"/>
          </a:xfrm>
          <a:custGeom>
            <a:avLst/>
            <a:gdLst>
              <a:gd name="T0" fmla="*/ 2147483647 w 3810"/>
              <a:gd name="T1" fmla="*/ 0 h 907"/>
              <a:gd name="T2" fmla="*/ 2147483647 w 3810"/>
              <a:gd name="T3" fmla="*/ 2147483647 h 907"/>
              <a:gd name="T4" fmla="*/ 2147483647 w 3810"/>
              <a:gd name="T5" fmla="*/ 2147483647 h 907"/>
              <a:gd name="T6" fmla="*/ 2147483647 w 3810"/>
              <a:gd name="T7" fmla="*/ 2147483647 h 907"/>
              <a:gd name="T8" fmla="*/ 2147483647 w 3810"/>
              <a:gd name="T9" fmla="*/ 2147483647 h 907"/>
              <a:gd name="T10" fmla="*/ 0 w 3810"/>
              <a:gd name="T11" fmla="*/ 2147483647 h 907"/>
              <a:gd name="T12" fmla="*/ 2147483647 w 3810"/>
              <a:gd name="T13" fmla="*/ 2147483647 h 907"/>
              <a:gd name="T14" fmla="*/ 2147483647 w 3810"/>
              <a:gd name="T15" fmla="*/ 2147483647 h 907"/>
              <a:gd name="T16" fmla="*/ 2147483647 w 3810"/>
              <a:gd name="T17" fmla="*/ 2147483647 h 907"/>
              <a:gd name="T18" fmla="*/ 2147483647 w 3810"/>
              <a:gd name="T19" fmla="*/ 2147483647 h 907"/>
              <a:gd name="T20" fmla="*/ 2147483647 w 3810"/>
              <a:gd name="T21" fmla="*/ 2147483647 h 907"/>
              <a:gd name="T22" fmla="*/ 2147483647 w 3810"/>
              <a:gd name="T23" fmla="*/ 2147483647 h 907"/>
              <a:gd name="T24" fmla="*/ 2147483647 w 3810"/>
              <a:gd name="T25" fmla="*/ 2147483647 h 907"/>
              <a:gd name="T26" fmla="*/ 2147483647 w 3810"/>
              <a:gd name="T27" fmla="*/ 2147483647 h 907"/>
              <a:gd name="T28" fmla="*/ 2147483647 w 3810"/>
              <a:gd name="T29" fmla="*/ 2147483647 h 907"/>
              <a:gd name="T30" fmla="*/ 2147483647 w 3810"/>
              <a:gd name="T31" fmla="*/ 2147483647 h 907"/>
              <a:gd name="T32" fmla="*/ 2147483647 w 3810"/>
              <a:gd name="T33" fmla="*/ 2147483647 h 907"/>
              <a:gd name="T34" fmla="*/ 2147483647 w 3810"/>
              <a:gd name="T35" fmla="*/ 2147483647 h 907"/>
              <a:gd name="T36" fmla="*/ 2147483647 w 3810"/>
              <a:gd name="T37" fmla="*/ 0 h 9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810" h="907">
                <a:moveTo>
                  <a:pt x="3810" y="0"/>
                </a:moveTo>
                <a:lnTo>
                  <a:pt x="2903" y="227"/>
                </a:lnTo>
                <a:lnTo>
                  <a:pt x="1995" y="91"/>
                </a:lnTo>
                <a:lnTo>
                  <a:pt x="1270" y="181"/>
                </a:lnTo>
                <a:lnTo>
                  <a:pt x="771" y="45"/>
                </a:lnTo>
                <a:lnTo>
                  <a:pt x="0" y="91"/>
                </a:lnTo>
                <a:lnTo>
                  <a:pt x="725" y="136"/>
                </a:lnTo>
                <a:lnTo>
                  <a:pt x="1179" y="363"/>
                </a:lnTo>
                <a:lnTo>
                  <a:pt x="1859" y="363"/>
                </a:lnTo>
                <a:lnTo>
                  <a:pt x="1723" y="590"/>
                </a:lnTo>
                <a:lnTo>
                  <a:pt x="1360" y="771"/>
                </a:lnTo>
                <a:lnTo>
                  <a:pt x="1633" y="726"/>
                </a:lnTo>
                <a:lnTo>
                  <a:pt x="1678" y="907"/>
                </a:lnTo>
                <a:lnTo>
                  <a:pt x="1723" y="680"/>
                </a:lnTo>
                <a:lnTo>
                  <a:pt x="1905" y="590"/>
                </a:lnTo>
                <a:lnTo>
                  <a:pt x="2086" y="317"/>
                </a:lnTo>
                <a:lnTo>
                  <a:pt x="2948" y="499"/>
                </a:lnTo>
                <a:lnTo>
                  <a:pt x="3810" y="317"/>
                </a:lnTo>
                <a:lnTo>
                  <a:pt x="381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94" name="Freeform 109">
            <a:extLst>
              <a:ext uri="{FF2B5EF4-FFF2-40B4-BE49-F238E27FC236}">
                <a16:creationId xmlns:a16="http://schemas.microsoft.com/office/drawing/2014/main" id="{EE50464D-10DA-FB60-377F-5F9BEDE9CACF}"/>
              </a:ext>
            </a:extLst>
          </p:cNvPr>
          <p:cNvSpPr>
            <a:spLocks/>
          </p:cNvSpPr>
          <p:nvPr/>
        </p:nvSpPr>
        <p:spPr bwMode="auto">
          <a:xfrm flipH="1">
            <a:off x="0" y="1846263"/>
            <a:ext cx="3311525" cy="728662"/>
          </a:xfrm>
          <a:custGeom>
            <a:avLst/>
            <a:gdLst>
              <a:gd name="T0" fmla="*/ 2147483647 w 3946"/>
              <a:gd name="T1" fmla="*/ 2147483647 h 907"/>
              <a:gd name="T2" fmla="*/ 2147483647 w 3946"/>
              <a:gd name="T3" fmla="*/ 2147483647 h 907"/>
              <a:gd name="T4" fmla="*/ 2147483647 w 3946"/>
              <a:gd name="T5" fmla="*/ 2147483647 h 907"/>
              <a:gd name="T6" fmla="*/ 2147483647 w 3946"/>
              <a:gd name="T7" fmla="*/ 2147483647 h 907"/>
              <a:gd name="T8" fmla="*/ 2147483647 w 3946"/>
              <a:gd name="T9" fmla="*/ 2147483647 h 907"/>
              <a:gd name="T10" fmla="*/ 2147483647 w 3946"/>
              <a:gd name="T11" fmla="*/ 0 h 907"/>
              <a:gd name="T12" fmla="*/ 2147483647 w 3946"/>
              <a:gd name="T13" fmla="*/ 2147483647 h 907"/>
              <a:gd name="T14" fmla="*/ 2147483647 w 3946"/>
              <a:gd name="T15" fmla="*/ 2147483647 h 907"/>
              <a:gd name="T16" fmla="*/ 0 w 3946"/>
              <a:gd name="T17" fmla="*/ 2147483647 h 907"/>
              <a:gd name="T18" fmla="*/ 2147483647 w 3946"/>
              <a:gd name="T19" fmla="*/ 2147483647 h 907"/>
              <a:gd name="T20" fmla="*/ 2147483647 w 3946"/>
              <a:gd name="T21" fmla="*/ 2147483647 h 907"/>
              <a:gd name="T22" fmla="*/ 2147483647 w 3946"/>
              <a:gd name="T23" fmla="*/ 2147483647 h 907"/>
              <a:gd name="T24" fmla="*/ 2147483647 w 3946"/>
              <a:gd name="T25" fmla="*/ 2147483647 h 907"/>
              <a:gd name="T26" fmla="*/ 2147483647 w 3946"/>
              <a:gd name="T27" fmla="*/ 2147483647 h 907"/>
              <a:gd name="T28" fmla="*/ 2147483647 w 3946"/>
              <a:gd name="T29" fmla="*/ 2147483647 h 907"/>
              <a:gd name="T30" fmla="*/ 2147483647 w 3946"/>
              <a:gd name="T31" fmla="*/ 2147483647 h 907"/>
              <a:gd name="T32" fmla="*/ 2147483647 w 3946"/>
              <a:gd name="T33" fmla="*/ 2147483647 h 907"/>
              <a:gd name="T34" fmla="*/ 2147483647 w 3946"/>
              <a:gd name="T35" fmla="*/ 2147483647 h 907"/>
              <a:gd name="T36" fmla="*/ 2147483647 w 3946"/>
              <a:gd name="T37" fmla="*/ 2147483647 h 907"/>
              <a:gd name="T38" fmla="*/ 2147483647 w 3946"/>
              <a:gd name="T39" fmla="*/ 2147483647 h 907"/>
              <a:gd name="T40" fmla="*/ 2147483647 w 3946"/>
              <a:gd name="T41" fmla="*/ 2147483647 h 907"/>
              <a:gd name="T42" fmla="*/ 2147483647 w 3946"/>
              <a:gd name="T43" fmla="*/ 2147483647 h 907"/>
              <a:gd name="T44" fmla="*/ 2147483647 w 3946"/>
              <a:gd name="T45" fmla="*/ 2147483647 h 907"/>
              <a:gd name="T46" fmla="*/ 2147483647 w 3946"/>
              <a:gd name="T47" fmla="*/ 2147483647 h 907"/>
              <a:gd name="T48" fmla="*/ 2147483647 w 3946"/>
              <a:gd name="T49" fmla="*/ 2147483647 h 907"/>
              <a:gd name="T50" fmla="*/ 2147483647 w 3946"/>
              <a:gd name="T51" fmla="*/ 2147483647 h 907"/>
              <a:gd name="T52" fmla="*/ 2147483647 w 3946"/>
              <a:gd name="T53" fmla="*/ 2147483647 h 907"/>
              <a:gd name="T54" fmla="*/ 2147483647 w 3946"/>
              <a:gd name="T55" fmla="*/ 2147483647 h 907"/>
              <a:gd name="T56" fmla="*/ 2147483647 w 3946"/>
              <a:gd name="T57" fmla="*/ 2147483647 h 90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46" h="907">
                <a:moveTo>
                  <a:pt x="3946" y="90"/>
                </a:moveTo>
                <a:lnTo>
                  <a:pt x="3129" y="317"/>
                </a:lnTo>
                <a:lnTo>
                  <a:pt x="2222" y="227"/>
                </a:lnTo>
                <a:lnTo>
                  <a:pt x="1496" y="408"/>
                </a:lnTo>
                <a:lnTo>
                  <a:pt x="907" y="272"/>
                </a:lnTo>
                <a:lnTo>
                  <a:pt x="635" y="0"/>
                </a:lnTo>
                <a:lnTo>
                  <a:pt x="816" y="272"/>
                </a:lnTo>
                <a:lnTo>
                  <a:pt x="362" y="181"/>
                </a:lnTo>
                <a:lnTo>
                  <a:pt x="0" y="317"/>
                </a:lnTo>
                <a:lnTo>
                  <a:pt x="362" y="272"/>
                </a:lnTo>
                <a:lnTo>
                  <a:pt x="544" y="317"/>
                </a:lnTo>
                <a:lnTo>
                  <a:pt x="317" y="453"/>
                </a:lnTo>
                <a:lnTo>
                  <a:pt x="680" y="363"/>
                </a:lnTo>
                <a:lnTo>
                  <a:pt x="1179" y="453"/>
                </a:lnTo>
                <a:lnTo>
                  <a:pt x="1496" y="589"/>
                </a:lnTo>
                <a:lnTo>
                  <a:pt x="1134" y="816"/>
                </a:lnTo>
                <a:lnTo>
                  <a:pt x="725" y="862"/>
                </a:lnTo>
                <a:lnTo>
                  <a:pt x="1224" y="907"/>
                </a:lnTo>
                <a:lnTo>
                  <a:pt x="1678" y="680"/>
                </a:lnTo>
                <a:lnTo>
                  <a:pt x="1769" y="499"/>
                </a:lnTo>
                <a:lnTo>
                  <a:pt x="2268" y="408"/>
                </a:lnTo>
                <a:lnTo>
                  <a:pt x="2676" y="499"/>
                </a:lnTo>
                <a:lnTo>
                  <a:pt x="2494" y="771"/>
                </a:lnTo>
                <a:lnTo>
                  <a:pt x="2177" y="907"/>
                </a:lnTo>
                <a:lnTo>
                  <a:pt x="2721" y="816"/>
                </a:lnTo>
                <a:lnTo>
                  <a:pt x="2948" y="544"/>
                </a:lnTo>
                <a:lnTo>
                  <a:pt x="3311" y="589"/>
                </a:lnTo>
                <a:lnTo>
                  <a:pt x="3946" y="499"/>
                </a:lnTo>
                <a:lnTo>
                  <a:pt x="3946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95" name="Freeform 116">
            <a:extLst>
              <a:ext uri="{FF2B5EF4-FFF2-40B4-BE49-F238E27FC236}">
                <a16:creationId xmlns:a16="http://schemas.microsoft.com/office/drawing/2014/main" id="{C02C0853-8792-D74B-56C8-0E4F00B487AC}"/>
              </a:ext>
            </a:extLst>
          </p:cNvPr>
          <p:cNvSpPr>
            <a:spLocks/>
          </p:cNvSpPr>
          <p:nvPr/>
        </p:nvSpPr>
        <p:spPr bwMode="auto">
          <a:xfrm flipH="1">
            <a:off x="0" y="2708275"/>
            <a:ext cx="2935288" cy="728663"/>
          </a:xfrm>
          <a:custGeom>
            <a:avLst/>
            <a:gdLst>
              <a:gd name="T0" fmla="*/ 2147483647 w 3493"/>
              <a:gd name="T1" fmla="*/ 2147483647 h 907"/>
              <a:gd name="T2" fmla="*/ 2147483647 w 3493"/>
              <a:gd name="T3" fmla="*/ 2147483647 h 907"/>
              <a:gd name="T4" fmla="*/ 2147483647 w 3493"/>
              <a:gd name="T5" fmla="*/ 2147483647 h 907"/>
              <a:gd name="T6" fmla="*/ 2147483647 w 3493"/>
              <a:gd name="T7" fmla="*/ 0 h 907"/>
              <a:gd name="T8" fmla="*/ 2147483647 w 3493"/>
              <a:gd name="T9" fmla="*/ 2147483647 h 907"/>
              <a:gd name="T10" fmla="*/ 2147483647 w 3493"/>
              <a:gd name="T11" fmla="*/ 2147483647 h 907"/>
              <a:gd name="T12" fmla="*/ 2147483647 w 3493"/>
              <a:gd name="T13" fmla="*/ 2147483647 h 907"/>
              <a:gd name="T14" fmla="*/ 0 w 3493"/>
              <a:gd name="T15" fmla="*/ 2147483647 h 907"/>
              <a:gd name="T16" fmla="*/ 2147483647 w 3493"/>
              <a:gd name="T17" fmla="*/ 2147483647 h 907"/>
              <a:gd name="T18" fmla="*/ 2147483647 w 3493"/>
              <a:gd name="T19" fmla="*/ 2147483647 h 907"/>
              <a:gd name="T20" fmla="*/ 2147483647 w 3493"/>
              <a:gd name="T21" fmla="*/ 2147483647 h 907"/>
              <a:gd name="T22" fmla="*/ 2147483647 w 3493"/>
              <a:gd name="T23" fmla="*/ 2147483647 h 907"/>
              <a:gd name="T24" fmla="*/ 2147483647 w 3493"/>
              <a:gd name="T25" fmla="*/ 2147483647 h 907"/>
              <a:gd name="T26" fmla="*/ 2147483647 w 3493"/>
              <a:gd name="T27" fmla="*/ 2147483647 h 907"/>
              <a:gd name="T28" fmla="*/ 2147483647 w 3493"/>
              <a:gd name="T29" fmla="*/ 2147483647 h 907"/>
              <a:gd name="T30" fmla="*/ 2147483647 w 3493"/>
              <a:gd name="T31" fmla="*/ 2147483647 h 907"/>
              <a:gd name="T32" fmla="*/ 2147483647 w 3493"/>
              <a:gd name="T33" fmla="*/ 2147483647 h 907"/>
              <a:gd name="T34" fmla="*/ 2147483647 w 3493"/>
              <a:gd name="T35" fmla="*/ 2147483647 h 907"/>
              <a:gd name="T36" fmla="*/ 2147483647 w 3493"/>
              <a:gd name="T37" fmla="*/ 2147483647 h 907"/>
              <a:gd name="T38" fmla="*/ 2147483647 w 3493"/>
              <a:gd name="T39" fmla="*/ 2147483647 h 907"/>
              <a:gd name="T40" fmla="*/ 2147483647 w 3493"/>
              <a:gd name="T41" fmla="*/ 2147483647 h 907"/>
              <a:gd name="T42" fmla="*/ 2147483647 w 3493"/>
              <a:gd name="T43" fmla="*/ 2147483647 h 907"/>
              <a:gd name="T44" fmla="*/ 2147483647 w 3493"/>
              <a:gd name="T45" fmla="*/ 2147483647 h 90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93" h="907">
                <a:moveTo>
                  <a:pt x="3493" y="272"/>
                </a:moveTo>
                <a:lnTo>
                  <a:pt x="2223" y="91"/>
                </a:lnTo>
                <a:lnTo>
                  <a:pt x="1452" y="272"/>
                </a:lnTo>
                <a:lnTo>
                  <a:pt x="1089" y="0"/>
                </a:lnTo>
                <a:lnTo>
                  <a:pt x="363" y="45"/>
                </a:lnTo>
                <a:lnTo>
                  <a:pt x="771" y="136"/>
                </a:lnTo>
                <a:lnTo>
                  <a:pt x="499" y="227"/>
                </a:lnTo>
                <a:lnTo>
                  <a:pt x="0" y="136"/>
                </a:lnTo>
                <a:lnTo>
                  <a:pt x="590" y="363"/>
                </a:lnTo>
                <a:lnTo>
                  <a:pt x="1043" y="181"/>
                </a:lnTo>
                <a:lnTo>
                  <a:pt x="1316" y="408"/>
                </a:lnTo>
                <a:lnTo>
                  <a:pt x="1724" y="499"/>
                </a:lnTo>
                <a:lnTo>
                  <a:pt x="2041" y="363"/>
                </a:lnTo>
                <a:lnTo>
                  <a:pt x="1951" y="680"/>
                </a:lnTo>
                <a:lnTo>
                  <a:pt x="2268" y="318"/>
                </a:lnTo>
                <a:lnTo>
                  <a:pt x="2722" y="408"/>
                </a:lnTo>
                <a:lnTo>
                  <a:pt x="2994" y="544"/>
                </a:lnTo>
                <a:lnTo>
                  <a:pt x="2676" y="771"/>
                </a:lnTo>
                <a:lnTo>
                  <a:pt x="2268" y="907"/>
                </a:lnTo>
                <a:lnTo>
                  <a:pt x="2812" y="862"/>
                </a:lnTo>
                <a:lnTo>
                  <a:pt x="3175" y="590"/>
                </a:lnTo>
                <a:lnTo>
                  <a:pt x="3493" y="680"/>
                </a:lnTo>
                <a:lnTo>
                  <a:pt x="3493" y="2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206" name="Group 62">
            <a:extLst>
              <a:ext uri="{FF2B5EF4-FFF2-40B4-BE49-F238E27FC236}">
                <a16:creationId xmlns:a16="http://schemas.microsoft.com/office/drawing/2014/main" id="{D89BC01E-FDC6-7B58-F75E-396681122E29}"/>
              </a:ext>
            </a:extLst>
          </p:cNvPr>
          <p:cNvGrpSpPr>
            <a:grpSpLocks/>
          </p:cNvGrpSpPr>
          <p:nvPr/>
        </p:nvGrpSpPr>
        <p:grpSpPr bwMode="auto">
          <a:xfrm>
            <a:off x="1497013" y="3500438"/>
            <a:ext cx="4895850" cy="1079500"/>
            <a:chOff x="2485" y="2478"/>
            <a:chExt cx="3084" cy="680"/>
          </a:xfrm>
        </p:grpSpPr>
        <p:sp>
          <p:nvSpPr>
            <p:cNvPr id="6197" name="Freeform 53">
              <a:extLst>
                <a:ext uri="{FF2B5EF4-FFF2-40B4-BE49-F238E27FC236}">
                  <a16:creationId xmlns:a16="http://schemas.microsoft.com/office/drawing/2014/main" id="{9638D114-0AA1-E55B-138F-FAF6AAEA1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2478"/>
              <a:ext cx="1588" cy="590"/>
            </a:xfrm>
            <a:custGeom>
              <a:avLst/>
              <a:gdLst>
                <a:gd name="T0" fmla="*/ 1497 w 1588"/>
                <a:gd name="T1" fmla="*/ 318 h 590"/>
                <a:gd name="T2" fmla="*/ 953 w 1588"/>
                <a:gd name="T3" fmla="*/ 0 h 590"/>
                <a:gd name="T4" fmla="*/ 0 w 1588"/>
                <a:gd name="T5" fmla="*/ 363 h 590"/>
                <a:gd name="T6" fmla="*/ 544 w 1588"/>
                <a:gd name="T7" fmla="*/ 318 h 590"/>
                <a:gd name="T8" fmla="*/ 635 w 1588"/>
                <a:gd name="T9" fmla="*/ 499 h 590"/>
                <a:gd name="T10" fmla="*/ 998 w 1588"/>
                <a:gd name="T11" fmla="*/ 363 h 590"/>
                <a:gd name="T12" fmla="*/ 1134 w 1588"/>
                <a:gd name="T13" fmla="*/ 590 h 590"/>
                <a:gd name="T14" fmla="*/ 1588 w 1588"/>
                <a:gd name="T15" fmla="*/ 454 h 590"/>
                <a:gd name="T16" fmla="*/ 1497 w 1588"/>
                <a:gd name="T17" fmla="*/ 318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590">
                  <a:moveTo>
                    <a:pt x="1497" y="318"/>
                  </a:moveTo>
                  <a:lnTo>
                    <a:pt x="953" y="0"/>
                  </a:lnTo>
                  <a:lnTo>
                    <a:pt x="0" y="363"/>
                  </a:lnTo>
                  <a:lnTo>
                    <a:pt x="544" y="318"/>
                  </a:lnTo>
                  <a:lnTo>
                    <a:pt x="635" y="499"/>
                  </a:lnTo>
                  <a:lnTo>
                    <a:pt x="998" y="363"/>
                  </a:lnTo>
                  <a:lnTo>
                    <a:pt x="1134" y="590"/>
                  </a:lnTo>
                  <a:lnTo>
                    <a:pt x="1588" y="454"/>
                  </a:lnTo>
                  <a:lnTo>
                    <a:pt x="1497" y="318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" name="Freeform 54">
              <a:extLst>
                <a:ext uri="{FF2B5EF4-FFF2-40B4-BE49-F238E27FC236}">
                  <a16:creationId xmlns:a16="http://schemas.microsoft.com/office/drawing/2014/main" id="{3AE511F2-BFDB-7C54-41DE-9E54EF3BF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568"/>
              <a:ext cx="1406" cy="590"/>
            </a:xfrm>
            <a:custGeom>
              <a:avLst/>
              <a:gdLst>
                <a:gd name="T0" fmla="*/ 0 w 1406"/>
                <a:gd name="T1" fmla="*/ 318 h 590"/>
                <a:gd name="T2" fmla="*/ 544 w 1406"/>
                <a:gd name="T3" fmla="*/ 0 h 590"/>
                <a:gd name="T4" fmla="*/ 1406 w 1406"/>
                <a:gd name="T5" fmla="*/ 408 h 590"/>
                <a:gd name="T6" fmla="*/ 861 w 1406"/>
                <a:gd name="T7" fmla="*/ 363 h 590"/>
                <a:gd name="T8" fmla="*/ 816 w 1406"/>
                <a:gd name="T9" fmla="*/ 590 h 590"/>
                <a:gd name="T10" fmla="*/ 544 w 1406"/>
                <a:gd name="T11" fmla="*/ 363 h 590"/>
                <a:gd name="T12" fmla="*/ 272 w 1406"/>
                <a:gd name="T13" fmla="*/ 545 h 590"/>
                <a:gd name="T14" fmla="*/ 0 w 1406"/>
                <a:gd name="T15" fmla="*/ 318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6" h="590">
                  <a:moveTo>
                    <a:pt x="0" y="318"/>
                  </a:moveTo>
                  <a:lnTo>
                    <a:pt x="544" y="0"/>
                  </a:lnTo>
                  <a:lnTo>
                    <a:pt x="1406" y="408"/>
                  </a:lnTo>
                  <a:lnTo>
                    <a:pt x="861" y="363"/>
                  </a:lnTo>
                  <a:lnTo>
                    <a:pt x="816" y="590"/>
                  </a:lnTo>
                  <a:lnTo>
                    <a:pt x="544" y="363"/>
                  </a:lnTo>
                  <a:lnTo>
                    <a:pt x="272" y="545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" name="Freeform 55">
              <a:extLst>
                <a:ext uri="{FF2B5EF4-FFF2-40B4-BE49-F238E27FC236}">
                  <a16:creationId xmlns:a16="http://schemas.microsoft.com/office/drawing/2014/main" id="{7434DA7C-0B55-F187-FC58-C3186CC87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" y="2501"/>
              <a:ext cx="91" cy="317"/>
            </a:xfrm>
            <a:custGeom>
              <a:avLst/>
              <a:gdLst>
                <a:gd name="T0" fmla="*/ 45 w 91"/>
                <a:gd name="T1" fmla="*/ 317 h 317"/>
                <a:gd name="T2" fmla="*/ 0 w 91"/>
                <a:gd name="T3" fmla="*/ 181 h 317"/>
                <a:gd name="T4" fmla="*/ 45 w 91"/>
                <a:gd name="T5" fmla="*/ 0 h 317"/>
                <a:gd name="T6" fmla="*/ 91 w 91"/>
                <a:gd name="T7" fmla="*/ 181 h 317"/>
                <a:gd name="T8" fmla="*/ 45 w 91"/>
                <a:gd name="T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7">
                  <a:moveTo>
                    <a:pt x="45" y="317"/>
                  </a:moveTo>
                  <a:lnTo>
                    <a:pt x="0" y="181"/>
                  </a:lnTo>
                  <a:lnTo>
                    <a:pt x="45" y="0"/>
                  </a:lnTo>
                  <a:lnTo>
                    <a:pt x="91" y="181"/>
                  </a:lnTo>
                  <a:lnTo>
                    <a:pt x="45" y="317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" name="Freeform 56">
              <a:extLst>
                <a:ext uri="{FF2B5EF4-FFF2-40B4-BE49-F238E27FC236}">
                  <a16:creationId xmlns:a16="http://schemas.microsoft.com/office/drawing/2014/main" id="{A122AF8E-077B-60ED-4DC2-16778C3E0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2" y="2501"/>
              <a:ext cx="91" cy="317"/>
            </a:xfrm>
            <a:custGeom>
              <a:avLst/>
              <a:gdLst>
                <a:gd name="T0" fmla="*/ 45 w 91"/>
                <a:gd name="T1" fmla="*/ 317 h 317"/>
                <a:gd name="T2" fmla="*/ 0 w 91"/>
                <a:gd name="T3" fmla="*/ 181 h 317"/>
                <a:gd name="T4" fmla="*/ 45 w 91"/>
                <a:gd name="T5" fmla="*/ 0 h 317"/>
                <a:gd name="T6" fmla="*/ 91 w 91"/>
                <a:gd name="T7" fmla="*/ 181 h 317"/>
                <a:gd name="T8" fmla="*/ 45 w 91"/>
                <a:gd name="T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7">
                  <a:moveTo>
                    <a:pt x="45" y="317"/>
                  </a:moveTo>
                  <a:lnTo>
                    <a:pt x="0" y="181"/>
                  </a:lnTo>
                  <a:lnTo>
                    <a:pt x="45" y="0"/>
                  </a:lnTo>
                  <a:lnTo>
                    <a:pt x="91" y="181"/>
                  </a:lnTo>
                  <a:lnTo>
                    <a:pt x="45" y="317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99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" name="Oval 57">
              <a:extLst>
                <a:ext uri="{FF2B5EF4-FFF2-40B4-BE49-F238E27FC236}">
                  <a16:creationId xmlns:a16="http://schemas.microsoft.com/office/drawing/2014/main" id="{17DE4575-961E-A2D6-DA08-0A9525FA14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750"/>
              <a:ext cx="272" cy="317"/>
            </a:xfrm>
            <a:prstGeom prst="ellipse">
              <a:avLst/>
            </a:prstGeom>
            <a:solidFill>
              <a:srgbClr val="000000"/>
            </a:solidFill>
            <a:ln w="38100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" name="Oval 60">
              <a:extLst>
                <a:ext uri="{FF2B5EF4-FFF2-40B4-BE49-F238E27FC236}">
                  <a16:creationId xmlns:a16="http://schemas.microsoft.com/office/drawing/2014/main" id="{0900D120-E9F3-4AA7-8F24-2D394BEF0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8" y="2826"/>
              <a:ext cx="91" cy="91"/>
            </a:xfrm>
            <a:prstGeom prst="ellipse">
              <a:avLst/>
            </a:prstGeom>
            <a:solidFill>
              <a:srgbClr val="FFFF00"/>
            </a:solidFill>
            <a:ln w="38100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" name="Oval 61">
              <a:extLst>
                <a:ext uri="{FF2B5EF4-FFF2-40B4-BE49-F238E27FC236}">
                  <a16:creationId xmlns:a16="http://schemas.microsoft.com/office/drawing/2014/main" id="{99FA5CC4-916D-EAEA-0C18-3659075DB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3" y="2826"/>
              <a:ext cx="91" cy="91"/>
            </a:xfrm>
            <a:prstGeom prst="ellipse">
              <a:avLst/>
            </a:prstGeom>
            <a:solidFill>
              <a:srgbClr val="FFFF00"/>
            </a:solidFill>
            <a:ln w="38100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7" name="Group 63">
            <a:extLst>
              <a:ext uri="{FF2B5EF4-FFF2-40B4-BE49-F238E27FC236}">
                <a16:creationId xmlns:a16="http://schemas.microsoft.com/office/drawing/2014/main" id="{EF158439-3157-5607-BF04-A219CFDC4C31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260350"/>
            <a:ext cx="2735263" cy="603250"/>
            <a:chOff x="2485" y="2478"/>
            <a:chExt cx="3084" cy="680"/>
          </a:xfrm>
        </p:grpSpPr>
        <p:sp>
          <p:nvSpPr>
            <p:cNvPr id="6208" name="Freeform 64">
              <a:extLst>
                <a:ext uri="{FF2B5EF4-FFF2-40B4-BE49-F238E27FC236}">
                  <a16:creationId xmlns:a16="http://schemas.microsoft.com/office/drawing/2014/main" id="{FD336167-819B-F8F5-C0E4-D28860841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2478"/>
              <a:ext cx="1588" cy="590"/>
            </a:xfrm>
            <a:custGeom>
              <a:avLst/>
              <a:gdLst>
                <a:gd name="T0" fmla="*/ 1497 w 1588"/>
                <a:gd name="T1" fmla="*/ 318 h 590"/>
                <a:gd name="T2" fmla="*/ 953 w 1588"/>
                <a:gd name="T3" fmla="*/ 0 h 590"/>
                <a:gd name="T4" fmla="*/ 0 w 1588"/>
                <a:gd name="T5" fmla="*/ 363 h 590"/>
                <a:gd name="T6" fmla="*/ 544 w 1588"/>
                <a:gd name="T7" fmla="*/ 318 h 590"/>
                <a:gd name="T8" fmla="*/ 635 w 1588"/>
                <a:gd name="T9" fmla="*/ 499 h 590"/>
                <a:gd name="T10" fmla="*/ 998 w 1588"/>
                <a:gd name="T11" fmla="*/ 363 h 590"/>
                <a:gd name="T12" fmla="*/ 1134 w 1588"/>
                <a:gd name="T13" fmla="*/ 590 h 590"/>
                <a:gd name="T14" fmla="*/ 1588 w 1588"/>
                <a:gd name="T15" fmla="*/ 454 h 590"/>
                <a:gd name="T16" fmla="*/ 1497 w 1588"/>
                <a:gd name="T17" fmla="*/ 318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590">
                  <a:moveTo>
                    <a:pt x="1497" y="318"/>
                  </a:moveTo>
                  <a:lnTo>
                    <a:pt x="953" y="0"/>
                  </a:lnTo>
                  <a:lnTo>
                    <a:pt x="0" y="363"/>
                  </a:lnTo>
                  <a:lnTo>
                    <a:pt x="544" y="318"/>
                  </a:lnTo>
                  <a:lnTo>
                    <a:pt x="635" y="499"/>
                  </a:lnTo>
                  <a:lnTo>
                    <a:pt x="998" y="363"/>
                  </a:lnTo>
                  <a:lnTo>
                    <a:pt x="1134" y="590"/>
                  </a:lnTo>
                  <a:lnTo>
                    <a:pt x="1588" y="454"/>
                  </a:lnTo>
                  <a:lnTo>
                    <a:pt x="1497" y="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" name="Freeform 65">
              <a:extLst>
                <a:ext uri="{FF2B5EF4-FFF2-40B4-BE49-F238E27FC236}">
                  <a16:creationId xmlns:a16="http://schemas.microsoft.com/office/drawing/2014/main" id="{7FA2AFCE-8738-1844-6757-4416BE661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568"/>
              <a:ext cx="1406" cy="590"/>
            </a:xfrm>
            <a:custGeom>
              <a:avLst/>
              <a:gdLst>
                <a:gd name="T0" fmla="*/ 0 w 1406"/>
                <a:gd name="T1" fmla="*/ 318 h 590"/>
                <a:gd name="T2" fmla="*/ 544 w 1406"/>
                <a:gd name="T3" fmla="*/ 0 h 590"/>
                <a:gd name="T4" fmla="*/ 1406 w 1406"/>
                <a:gd name="T5" fmla="*/ 408 h 590"/>
                <a:gd name="T6" fmla="*/ 861 w 1406"/>
                <a:gd name="T7" fmla="*/ 363 h 590"/>
                <a:gd name="T8" fmla="*/ 816 w 1406"/>
                <a:gd name="T9" fmla="*/ 590 h 590"/>
                <a:gd name="T10" fmla="*/ 544 w 1406"/>
                <a:gd name="T11" fmla="*/ 363 h 590"/>
                <a:gd name="T12" fmla="*/ 272 w 1406"/>
                <a:gd name="T13" fmla="*/ 545 h 590"/>
                <a:gd name="T14" fmla="*/ 0 w 1406"/>
                <a:gd name="T15" fmla="*/ 318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6" h="590">
                  <a:moveTo>
                    <a:pt x="0" y="318"/>
                  </a:moveTo>
                  <a:lnTo>
                    <a:pt x="544" y="0"/>
                  </a:lnTo>
                  <a:lnTo>
                    <a:pt x="1406" y="408"/>
                  </a:lnTo>
                  <a:lnTo>
                    <a:pt x="861" y="363"/>
                  </a:lnTo>
                  <a:lnTo>
                    <a:pt x="816" y="590"/>
                  </a:lnTo>
                  <a:lnTo>
                    <a:pt x="544" y="363"/>
                  </a:lnTo>
                  <a:lnTo>
                    <a:pt x="272" y="545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" name="Freeform 66">
              <a:extLst>
                <a:ext uri="{FF2B5EF4-FFF2-40B4-BE49-F238E27FC236}">
                  <a16:creationId xmlns:a16="http://schemas.microsoft.com/office/drawing/2014/main" id="{3D531D71-BC55-BDCF-8F9C-AF40994EC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" y="2501"/>
              <a:ext cx="91" cy="317"/>
            </a:xfrm>
            <a:custGeom>
              <a:avLst/>
              <a:gdLst>
                <a:gd name="T0" fmla="*/ 45 w 91"/>
                <a:gd name="T1" fmla="*/ 317 h 317"/>
                <a:gd name="T2" fmla="*/ 0 w 91"/>
                <a:gd name="T3" fmla="*/ 181 h 317"/>
                <a:gd name="T4" fmla="*/ 45 w 91"/>
                <a:gd name="T5" fmla="*/ 0 h 317"/>
                <a:gd name="T6" fmla="*/ 91 w 91"/>
                <a:gd name="T7" fmla="*/ 181 h 317"/>
                <a:gd name="T8" fmla="*/ 45 w 91"/>
                <a:gd name="T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7">
                  <a:moveTo>
                    <a:pt x="45" y="317"/>
                  </a:moveTo>
                  <a:lnTo>
                    <a:pt x="0" y="181"/>
                  </a:lnTo>
                  <a:lnTo>
                    <a:pt x="45" y="0"/>
                  </a:lnTo>
                  <a:lnTo>
                    <a:pt x="91" y="181"/>
                  </a:lnTo>
                  <a:lnTo>
                    <a:pt x="45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" name="Freeform 67">
              <a:extLst>
                <a:ext uri="{FF2B5EF4-FFF2-40B4-BE49-F238E27FC236}">
                  <a16:creationId xmlns:a16="http://schemas.microsoft.com/office/drawing/2014/main" id="{3ABABFD2-1684-8540-FFD4-073D0BCFF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2" y="2501"/>
              <a:ext cx="91" cy="317"/>
            </a:xfrm>
            <a:custGeom>
              <a:avLst/>
              <a:gdLst>
                <a:gd name="T0" fmla="*/ 45 w 91"/>
                <a:gd name="T1" fmla="*/ 317 h 317"/>
                <a:gd name="T2" fmla="*/ 0 w 91"/>
                <a:gd name="T3" fmla="*/ 181 h 317"/>
                <a:gd name="T4" fmla="*/ 45 w 91"/>
                <a:gd name="T5" fmla="*/ 0 h 317"/>
                <a:gd name="T6" fmla="*/ 91 w 91"/>
                <a:gd name="T7" fmla="*/ 181 h 317"/>
                <a:gd name="T8" fmla="*/ 45 w 91"/>
                <a:gd name="T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17">
                  <a:moveTo>
                    <a:pt x="45" y="317"/>
                  </a:moveTo>
                  <a:lnTo>
                    <a:pt x="0" y="181"/>
                  </a:lnTo>
                  <a:lnTo>
                    <a:pt x="45" y="0"/>
                  </a:lnTo>
                  <a:lnTo>
                    <a:pt x="91" y="181"/>
                  </a:lnTo>
                  <a:lnTo>
                    <a:pt x="45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9933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" name="Oval 68">
              <a:extLst>
                <a:ext uri="{FF2B5EF4-FFF2-40B4-BE49-F238E27FC236}">
                  <a16:creationId xmlns:a16="http://schemas.microsoft.com/office/drawing/2014/main" id="{C3850B4C-CADA-714F-8C57-693424137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750"/>
              <a:ext cx="272" cy="3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" name="Oval 69">
              <a:extLst>
                <a:ext uri="{FF2B5EF4-FFF2-40B4-BE49-F238E27FC236}">
                  <a16:creationId xmlns:a16="http://schemas.microsoft.com/office/drawing/2014/main" id="{CAE6E615-B9A8-922A-0941-59EF993A9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8" y="2826"/>
              <a:ext cx="91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" name="Oval 70">
              <a:extLst>
                <a:ext uri="{FF2B5EF4-FFF2-40B4-BE49-F238E27FC236}">
                  <a16:creationId xmlns:a16="http://schemas.microsoft.com/office/drawing/2014/main" id="{1A83E1FA-25D6-3602-3E30-A61CEAE99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3" y="2826"/>
              <a:ext cx="91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9933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16" name="Freeform 72">
            <a:extLst>
              <a:ext uri="{FF2B5EF4-FFF2-40B4-BE49-F238E27FC236}">
                <a16:creationId xmlns:a16="http://schemas.microsoft.com/office/drawing/2014/main" id="{40040E74-84C5-BA16-8D96-AAF8036D9B1C}"/>
              </a:ext>
            </a:extLst>
          </p:cNvPr>
          <p:cNvSpPr>
            <a:spLocks/>
          </p:cNvSpPr>
          <p:nvPr/>
        </p:nvSpPr>
        <p:spPr bwMode="auto">
          <a:xfrm>
            <a:off x="4416425" y="5300663"/>
            <a:ext cx="1252538" cy="1584325"/>
          </a:xfrm>
          <a:custGeom>
            <a:avLst/>
            <a:gdLst>
              <a:gd name="T0" fmla="*/ 1859 w 3265"/>
              <a:gd name="T1" fmla="*/ 4128 h 4128"/>
              <a:gd name="T2" fmla="*/ 1224 w 3265"/>
              <a:gd name="T3" fmla="*/ 4128 h 4128"/>
              <a:gd name="T4" fmla="*/ 1496 w 3265"/>
              <a:gd name="T5" fmla="*/ 3311 h 4128"/>
              <a:gd name="T6" fmla="*/ 1360 w 3265"/>
              <a:gd name="T7" fmla="*/ 2631 h 4128"/>
              <a:gd name="T8" fmla="*/ 589 w 3265"/>
              <a:gd name="T9" fmla="*/ 2314 h 4128"/>
              <a:gd name="T10" fmla="*/ 0 w 3265"/>
              <a:gd name="T11" fmla="*/ 1452 h 4128"/>
              <a:gd name="T12" fmla="*/ 680 w 3265"/>
              <a:gd name="T13" fmla="*/ 2132 h 4128"/>
              <a:gd name="T14" fmla="*/ 997 w 3265"/>
              <a:gd name="T15" fmla="*/ 2177 h 4128"/>
              <a:gd name="T16" fmla="*/ 725 w 3265"/>
              <a:gd name="T17" fmla="*/ 1769 h 4128"/>
              <a:gd name="T18" fmla="*/ 1088 w 3265"/>
              <a:gd name="T19" fmla="*/ 2177 h 4128"/>
              <a:gd name="T20" fmla="*/ 1315 w 3265"/>
              <a:gd name="T21" fmla="*/ 2268 h 4128"/>
              <a:gd name="T22" fmla="*/ 1224 w 3265"/>
              <a:gd name="T23" fmla="*/ 1769 h 4128"/>
              <a:gd name="T24" fmla="*/ 680 w 3265"/>
              <a:gd name="T25" fmla="*/ 862 h 4128"/>
              <a:gd name="T26" fmla="*/ 1043 w 3265"/>
              <a:gd name="T27" fmla="*/ 1180 h 4128"/>
              <a:gd name="T28" fmla="*/ 952 w 3265"/>
              <a:gd name="T29" fmla="*/ 499 h 4128"/>
              <a:gd name="T30" fmla="*/ 1496 w 3265"/>
              <a:gd name="T31" fmla="*/ 0 h 4128"/>
              <a:gd name="T32" fmla="*/ 1179 w 3265"/>
              <a:gd name="T33" fmla="*/ 590 h 4128"/>
              <a:gd name="T34" fmla="*/ 1270 w 3265"/>
              <a:gd name="T35" fmla="*/ 1134 h 4128"/>
              <a:gd name="T36" fmla="*/ 1723 w 3265"/>
              <a:gd name="T37" fmla="*/ 862 h 4128"/>
              <a:gd name="T38" fmla="*/ 1632 w 3265"/>
              <a:gd name="T39" fmla="*/ 1043 h 4128"/>
              <a:gd name="T40" fmla="*/ 1769 w 3265"/>
              <a:gd name="T41" fmla="*/ 1089 h 4128"/>
              <a:gd name="T42" fmla="*/ 1587 w 3265"/>
              <a:gd name="T43" fmla="*/ 1089 h 4128"/>
              <a:gd name="T44" fmla="*/ 1360 w 3265"/>
              <a:gd name="T45" fmla="*/ 1361 h 4128"/>
              <a:gd name="T46" fmla="*/ 1632 w 3265"/>
              <a:gd name="T47" fmla="*/ 2223 h 4128"/>
              <a:gd name="T48" fmla="*/ 1905 w 3265"/>
              <a:gd name="T49" fmla="*/ 2812 h 4128"/>
              <a:gd name="T50" fmla="*/ 2540 w 3265"/>
              <a:gd name="T51" fmla="*/ 2631 h 4128"/>
              <a:gd name="T52" fmla="*/ 3265 w 3265"/>
              <a:gd name="T53" fmla="*/ 2041 h 4128"/>
              <a:gd name="T54" fmla="*/ 2676 w 3265"/>
              <a:gd name="T55" fmla="*/ 2858 h 4128"/>
              <a:gd name="T56" fmla="*/ 2041 w 3265"/>
              <a:gd name="T57" fmla="*/ 3175 h 4128"/>
              <a:gd name="T58" fmla="*/ 1859 w 3265"/>
              <a:gd name="T59" fmla="*/ 4128 h 4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5" h="4128">
                <a:moveTo>
                  <a:pt x="1859" y="4128"/>
                </a:moveTo>
                <a:lnTo>
                  <a:pt x="1224" y="4128"/>
                </a:lnTo>
                <a:lnTo>
                  <a:pt x="1496" y="3311"/>
                </a:lnTo>
                <a:lnTo>
                  <a:pt x="1360" y="2631"/>
                </a:lnTo>
                <a:lnTo>
                  <a:pt x="589" y="2314"/>
                </a:lnTo>
                <a:lnTo>
                  <a:pt x="0" y="1452"/>
                </a:lnTo>
                <a:lnTo>
                  <a:pt x="680" y="2132"/>
                </a:lnTo>
                <a:lnTo>
                  <a:pt x="997" y="2177"/>
                </a:lnTo>
                <a:lnTo>
                  <a:pt x="725" y="1769"/>
                </a:lnTo>
                <a:lnTo>
                  <a:pt x="1088" y="2177"/>
                </a:lnTo>
                <a:lnTo>
                  <a:pt x="1315" y="2268"/>
                </a:lnTo>
                <a:lnTo>
                  <a:pt x="1224" y="1769"/>
                </a:lnTo>
                <a:lnTo>
                  <a:pt x="680" y="862"/>
                </a:lnTo>
                <a:lnTo>
                  <a:pt x="1043" y="1180"/>
                </a:lnTo>
                <a:lnTo>
                  <a:pt x="952" y="499"/>
                </a:lnTo>
                <a:lnTo>
                  <a:pt x="1496" y="0"/>
                </a:lnTo>
                <a:lnTo>
                  <a:pt x="1179" y="590"/>
                </a:lnTo>
                <a:lnTo>
                  <a:pt x="1270" y="1134"/>
                </a:lnTo>
                <a:lnTo>
                  <a:pt x="1723" y="862"/>
                </a:lnTo>
                <a:lnTo>
                  <a:pt x="1632" y="1043"/>
                </a:lnTo>
                <a:lnTo>
                  <a:pt x="1769" y="1089"/>
                </a:lnTo>
                <a:lnTo>
                  <a:pt x="1587" y="1089"/>
                </a:lnTo>
                <a:lnTo>
                  <a:pt x="1360" y="1361"/>
                </a:lnTo>
                <a:lnTo>
                  <a:pt x="1632" y="2223"/>
                </a:lnTo>
                <a:lnTo>
                  <a:pt x="1905" y="2812"/>
                </a:lnTo>
                <a:lnTo>
                  <a:pt x="2540" y="2631"/>
                </a:lnTo>
                <a:lnTo>
                  <a:pt x="3265" y="2041"/>
                </a:lnTo>
                <a:lnTo>
                  <a:pt x="2676" y="2858"/>
                </a:lnTo>
                <a:lnTo>
                  <a:pt x="2041" y="3175"/>
                </a:lnTo>
                <a:lnTo>
                  <a:pt x="1859" y="4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17" name="Freeform 73">
            <a:extLst>
              <a:ext uri="{FF2B5EF4-FFF2-40B4-BE49-F238E27FC236}">
                <a16:creationId xmlns:a16="http://schemas.microsoft.com/office/drawing/2014/main" id="{5E779C7F-C641-9091-19E8-DFB122B97B2D}"/>
              </a:ext>
            </a:extLst>
          </p:cNvPr>
          <p:cNvSpPr>
            <a:spLocks/>
          </p:cNvSpPr>
          <p:nvPr/>
        </p:nvSpPr>
        <p:spPr bwMode="auto">
          <a:xfrm>
            <a:off x="5384800" y="5084763"/>
            <a:ext cx="1549400" cy="1800225"/>
          </a:xfrm>
          <a:custGeom>
            <a:avLst/>
            <a:gdLst>
              <a:gd name="T0" fmla="*/ 680 w 3084"/>
              <a:gd name="T1" fmla="*/ 3583 h 3583"/>
              <a:gd name="T2" fmla="*/ 1406 w 3084"/>
              <a:gd name="T3" fmla="*/ 3583 h 3583"/>
              <a:gd name="T4" fmla="*/ 1724 w 3084"/>
              <a:gd name="T5" fmla="*/ 2540 h 3583"/>
              <a:gd name="T6" fmla="*/ 2495 w 3084"/>
              <a:gd name="T7" fmla="*/ 2358 h 3583"/>
              <a:gd name="T8" fmla="*/ 3084 w 3084"/>
              <a:gd name="T9" fmla="*/ 1678 h 3583"/>
              <a:gd name="T10" fmla="*/ 2449 w 3084"/>
              <a:gd name="T11" fmla="*/ 2177 h 3583"/>
              <a:gd name="T12" fmla="*/ 1769 w 3084"/>
              <a:gd name="T13" fmla="*/ 2222 h 3583"/>
              <a:gd name="T14" fmla="*/ 2223 w 3084"/>
              <a:gd name="T15" fmla="*/ 1270 h 3583"/>
              <a:gd name="T16" fmla="*/ 2313 w 3084"/>
              <a:gd name="T17" fmla="*/ 0 h 3583"/>
              <a:gd name="T18" fmla="*/ 2041 w 3084"/>
              <a:gd name="T19" fmla="*/ 1179 h 3583"/>
              <a:gd name="T20" fmla="*/ 1588 w 3084"/>
              <a:gd name="T21" fmla="*/ 997 h 3583"/>
              <a:gd name="T22" fmla="*/ 1225 w 3084"/>
              <a:gd name="T23" fmla="*/ 498 h 3583"/>
              <a:gd name="T24" fmla="*/ 1361 w 3084"/>
              <a:gd name="T25" fmla="*/ 861 h 3583"/>
              <a:gd name="T26" fmla="*/ 1043 w 3084"/>
              <a:gd name="T27" fmla="*/ 861 h 3583"/>
              <a:gd name="T28" fmla="*/ 1406 w 3084"/>
              <a:gd name="T29" fmla="*/ 952 h 3583"/>
              <a:gd name="T30" fmla="*/ 1452 w 3084"/>
              <a:gd name="T31" fmla="*/ 1088 h 3583"/>
              <a:gd name="T32" fmla="*/ 1860 w 3084"/>
              <a:gd name="T33" fmla="*/ 1360 h 3583"/>
              <a:gd name="T34" fmla="*/ 1542 w 3084"/>
              <a:gd name="T35" fmla="*/ 1905 h 3583"/>
              <a:gd name="T36" fmla="*/ 998 w 3084"/>
              <a:gd name="T37" fmla="*/ 1632 h 3583"/>
              <a:gd name="T38" fmla="*/ 499 w 3084"/>
              <a:gd name="T39" fmla="*/ 816 h 3583"/>
              <a:gd name="T40" fmla="*/ 544 w 3084"/>
              <a:gd name="T41" fmla="*/ 498 h 3583"/>
              <a:gd name="T42" fmla="*/ 408 w 3084"/>
              <a:gd name="T43" fmla="*/ 725 h 3583"/>
              <a:gd name="T44" fmla="*/ 136 w 3084"/>
              <a:gd name="T45" fmla="*/ 408 h 3583"/>
              <a:gd name="T46" fmla="*/ 318 w 3084"/>
              <a:gd name="T47" fmla="*/ 816 h 3583"/>
              <a:gd name="T48" fmla="*/ 0 w 3084"/>
              <a:gd name="T49" fmla="*/ 907 h 3583"/>
              <a:gd name="T50" fmla="*/ 408 w 3084"/>
              <a:gd name="T51" fmla="*/ 952 h 3583"/>
              <a:gd name="T52" fmla="*/ 726 w 3084"/>
              <a:gd name="T53" fmla="*/ 1587 h 3583"/>
              <a:gd name="T54" fmla="*/ 0 w 3084"/>
              <a:gd name="T55" fmla="*/ 1451 h 3583"/>
              <a:gd name="T56" fmla="*/ 816 w 3084"/>
              <a:gd name="T57" fmla="*/ 1769 h 3583"/>
              <a:gd name="T58" fmla="*/ 1406 w 3084"/>
              <a:gd name="T59" fmla="*/ 2222 h 3583"/>
              <a:gd name="T60" fmla="*/ 680 w 3084"/>
              <a:gd name="T61" fmla="*/ 3583 h 3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084" h="3583">
                <a:moveTo>
                  <a:pt x="680" y="3583"/>
                </a:moveTo>
                <a:lnTo>
                  <a:pt x="1406" y="3583"/>
                </a:lnTo>
                <a:lnTo>
                  <a:pt x="1724" y="2540"/>
                </a:lnTo>
                <a:lnTo>
                  <a:pt x="2495" y="2358"/>
                </a:lnTo>
                <a:lnTo>
                  <a:pt x="3084" y="1678"/>
                </a:lnTo>
                <a:lnTo>
                  <a:pt x="2449" y="2177"/>
                </a:lnTo>
                <a:lnTo>
                  <a:pt x="1769" y="2222"/>
                </a:lnTo>
                <a:lnTo>
                  <a:pt x="2223" y="1270"/>
                </a:lnTo>
                <a:lnTo>
                  <a:pt x="2313" y="0"/>
                </a:lnTo>
                <a:lnTo>
                  <a:pt x="2041" y="1179"/>
                </a:lnTo>
                <a:lnTo>
                  <a:pt x="1588" y="997"/>
                </a:lnTo>
                <a:lnTo>
                  <a:pt x="1225" y="498"/>
                </a:lnTo>
                <a:lnTo>
                  <a:pt x="1361" y="861"/>
                </a:lnTo>
                <a:lnTo>
                  <a:pt x="1043" y="861"/>
                </a:lnTo>
                <a:lnTo>
                  <a:pt x="1406" y="952"/>
                </a:lnTo>
                <a:lnTo>
                  <a:pt x="1452" y="1088"/>
                </a:lnTo>
                <a:lnTo>
                  <a:pt x="1860" y="1360"/>
                </a:lnTo>
                <a:lnTo>
                  <a:pt x="1542" y="1905"/>
                </a:lnTo>
                <a:lnTo>
                  <a:pt x="998" y="1632"/>
                </a:lnTo>
                <a:lnTo>
                  <a:pt x="499" y="816"/>
                </a:lnTo>
                <a:lnTo>
                  <a:pt x="544" y="498"/>
                </a:lnTo>
                <a:lnTo>
                  <a:pt x="408" y="725"/>
                </a:lnTo>
                <a:lnTo>
                  <a:pt x="136" y="408"/>
                </a:lnTo>
                <a:lnTo>
                  <a:pt x="318" y="816"/>
                </a:lnTo>
                <a:lnTo>
                  <a:pt x="0" y="907"/>
                </a:lnTo>
                <a:lnTo>
                  <a:pt x="408" y="952"/>
                </a:lnTo>
                <a:lnTo>
                  <a:pt x="726" y="1587"/>
                </a:lnTo>
                <a:lnTo>
                  <a:pt x="0" y="1451"/>
                </a:lnTo>
                <a:lnTo>
                  <a:pt x="816" y="1769"/>
                </a:lnTo>
                <a:lnTo>
                  <a:pt x="1406" y="2222"/>
                </a:lnTo>
                <a:lnTo>
                  <a:pt x="680" y="35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18" name="Freeform 74">
            <a:extLst>
              <a:ext uri="{FF2B5EF4-FFF2-40B4-BE49-F238E27FC236}">
                <a16:creationId xmlns:a16="http://schemas.microsoft.com/office/drawing/2014/main" id="{123E89A9-AA66-3333-C812-E394A67BD0CA}"/>
              </a:ext>
            </a:extLst>
          </p:cNvPr>
          <p:cNvSpPr>
            <a:spLocks/>
          </p:cNvSpPr>
          <p:nvPr/>
        </p:nvSpPr>
        <p:spPr bwMode="auto">
          <a:xfrm>
            <a:off x="7040563" y="2997200"/>
            <a:ext cx="2879725" cy="865188"/>
          </a:xfrm>
          <a:custGeom>
            <a:avLst/>
            <a:gdLst>
              <a:gd name="T0" fmla="*/ 1814 w 1814"/>
              <a:gd name="T1" fmla="*/ 46 h 545"/>
              <a:gd name="T2" fmla="*/ 1406 w 1814"/>
              <a:gd name="T3" fmla="*/ 136 h 545"/>
              <a:gd name="T4" fmla="*/ 771 w 1814"/>
              <a:gd name="T5" fmla="*/ 0 h 545"/>
              <a:gd name="T6" fmla="*/ 499 w 1814"/>
              <a:gd name="T7" fmla="*/ 91 h 545"/>
              <a:gd name="T8" fmla="*/ 0 w 1814"/>
              <a:gd name="T9" fmla="*/ 46 h 545"/>
              <a:gd name="T10" fmla="*/ 318 w 1814"/>
              <a:gd name="T11" fmla="*/ 136 h 545"/>
              <a:gd name="T12" fmla="*/ 91 w 1814"/>
              <a:gd name="T13" fmla="*/ 272 h 545"/>
              <a:gd name="T14" fmla="*/ 408 w 1814"/>
              <a:gd name="T15" fmla="*/ 182 h 545"/>
              <a:gd name="T16" fmla="*/ 590 w 1814"/>
              <a:gd name="T17" fmla="*/ 227 h 545"/>
              <a:gd name="T18" fmla="*/ 771 w 1814"/>
              <a:gd name="T19" fmla="*/ 136 h 545"/>
              <a:gd name="T20" fmla="*/ 953 w 1814"/>
              <a:gd name="T21" fmla="*/ 182 h 545"/>
              <a:gd name="T22" fmla="*/ 1270 w 1814"/>
              <a:gd name="T23" fmla="*/ 272 h 545"/>
              <a:gd name="T24" fmla="*/ 998 w 1814"/>
              <a:gd name="T25" fmla="*/ 545 h 545"/>
              <a:gd name="T26" fmla="*/ 1452 w 1814"/>
              <a:gd name="T27" fmla="*/ 272 h 545"/>
              <a:gd name="T28" fmla="*/ 1724 w 1814"/>
              <a:gd name="T29" fmla="*/ 227 h 545"/>
              <a:gd name="T30" fmla="*/ 1814 w 1814"/>
              <a:gd name="T31" fmla="*/ 272 h 545"/>
              <a:gd name="T32" fmla="*/ 1814 w 1814"/>
              <a:gd name="T33" fmla="*/ 4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4" h="545">
                <a:moveTo>
                  <a:pt x="1814" y="46"/>
                </a:moveTo>
                <a:lnTo>
                  <a:pt x="1406" y="136"/>
                </a:lnTo>
                <a:lnTo>
                  <a:pt x="771" y="0"/>
                </a:lnTo>
                <a:lnTo>
                  <a:pt x="499" y="91"/>
                </a:lnTo>
                <a:lnTo>
                  <a:pt x="0" y="46"/>
                </a:lnTo>
                <a:lnTo>
                  <a:pt x="318" y="136"/>
                </a:lnTo>
                <a:lnTo>
                  <a:pt x="91" y="272"/>
                </a:lnTo>
                <a:lnTo>
                  <a:pt x="408" y="182"/>
                </a:lnTo>
                <a:lnTo>
                  <a:pt x="590" y="227"/>
                </a:lnTo>
                <a:lnTo>
                  <a:pt x="771" y="136"/>
                </a:lnTo>
                <a:lnTo>
                  <a:pt x="953" y="182"/>
                </a:lnTo>
                <a:lnTo>
                  <a:pt x="1270" y="272"/>
                </a:lnTo>
                <a:lnTo>
                  <a:pt x="998" y="545"/>
                </a:lnTo>
                <a:lnTo>
                  <a:pt x="1452" y="272"/>
                </a:lnTo>
                <a:lnTo>
                  <a:pt x="1724" y="227"/>
                </a:lnTo>
                <a:lnTo>
                  <a:pt x="1814" y="272"/>
                </a:lnTo>
                <a:lnTo>
                  <a:pt x="1814" y="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12</Words>
  <Application>Microsoft Office PowerPoint</Application>
  <PresentationFormat>A4 210 x 297 mm</PresentationFormat>
  <Paragraphs>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Arial</vt:lpstr>
      <vt:lpstr>ＭＳ Ｐゴシック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PPT191_ハロウィンポップ素材</dc:title>
  <dc:subject>PPT191_ハロウィンポップ素材</dc:subject>
  <dc:creator>でじけろお</dc:creator>
  <cp:revision>2</cp:revision>
  <dcterms:created xsi:type="dcterms:W3CDTF">2012-10-09T00:53:18Z</dcterms:created>
  <dcterms:modified xsi:type="dcterms:W3CDTF">2024-10-17T07:10:01Z</dcterms:modified>
  <cp:category>パワーポイント</cp:category>
  <cp:version>1</cp:version>
</cp:coreProperties>
</file>